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7" d="100"/>
          <a:sy n="67" d="100"/>
        </p:scale>
        <p:origin x="84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1">
            <a:extLst>
              <a:ext uri="{FF2B5EF4-FFF2-40B4-BE49-F238E27FC236}">
                <a16:creationId xmlns:a16="http://schemas.microsoft.com/office/drawing/2014/main" id="{0CCA3757-E4FE-4FD7-B3D4-CBD5D7272099}"/>
              </a:ext>
            </a:extLst>
          </p:cNvPr>
          <p:cNvSpPr>
            <a:spLocks noEditPoints="1"/>
          </p:cNvSpPr>
          <p:nvPr/>
        </p:nvSpPr>
        <p:spPr bwMode="auto">
          <a:xfrm>
            <a:off x="762000" y="1306821"/>
            <a:ext cx="2493816" cy="1965016"/>
          </a:xfrm>
          <a:custGeom>
            <a:avLst/>
            <a:gdLst>
              <a:gd name="T0" fmla="*/ 570 w 1976"/>
              <a:gd name="T1" fmla="*/ 348 h 1557"/>
              <a:gd name="T2" fmla="*/ 244 w 1976"/>
              <a:gd name="T3" fmla="*/ 490 h 1557"/>
              <a:gd name="T4" fmla="*/ 98 w 1976"/>
              <a:gd name="T5" fmla="*/ 904 h 1557"/>
              <a:gd name="T6" fmla="*/ 66 w 1976"/>
              <a:gd name="T7" fmla="*/ 984 h 1557"/>
              <a:gd name="T8" fmla="*/ 3 w 1976"/>
              <a:gd name="T9" fmla="*/ 1103 h 1557"/>
              <a:gd name="T10" fmla="*/ 19 w 1976"/>
              <a:gd name="T11" fmla="*/ 1101 h 1557"/>
              <a:gd name="T12" fmla="*/ 142 w 1976"/>
              <a:gd name="T13" fmla="*/ 1143 h 1557"/>
              <a:gd name="T14" fmla="*/ 177 w 1976"/>
              <a:gd name="T15" fmla="*/ 1107 h 1557"/>
              <a:gd name="T16" fmla="*/ 178 w 1976"/>
              <a:gd name="T17" fmla="*/ 1047 h 1557"/>
              <a:gd name="T18" fmla="*/ 207 w 1976"/>
              <a:gd name="T19" fmla="*/ 942 h 1557"/>
              <a:gd name="T20" fmla="*/ 831 w 1976"/>
              <a:gd name="T21" fmla="*/ 501 h 1557"/>
              <a:gd name="T22" fmla="*/ 897 w 1976"/>
              <a:gd name="T23" fmla="*/ 579 h 1557"/>
              <a:gd name="T24" fmla="*/ 1010 w 1976"/>
              <a:gd name="T25" fmla="*/ 596 h 1557"/>
              <a:gd name="T26" fmla="*/ 1168 w 1976"/>
              <a:gd name="T27" fmla="*/ 726 h 1557"/>
              <a:gd name="T28" fmla="*/ 931 w 1976"/>
              <a:gd name="T29" fmla="*/ 788 h 1557"/>
              <a:gd name="T30" fmla="*/ 837 w 1976"/>
              <a:gd name="T31" fmla="*/ 858 h 1557"/>
              <a:gd name="T32" fmla="*/ 639 w 1976"/>
              <a:gd name="T33" fmla="*/ 959 h 1557"/>
              <a:gd name="T34" fmla="*/ 572 w 1976"/>
              <a:gd name="T35" fmla="*/ 1001 h 1557"/>
              <a:gd name="T36" fmla="*/ 552 w 1976"/>
              <a:gd name="T37" fmla="*/ 1107 h 1557"/>
              <a:gd name="T38" fmla="*/ 604 w 1976"/>
              <a:gd name="T39" fmla="*/ 1135 h 1557"/>
              <a:gd name="T40" fmla="*/ 661 w 1976"/>
              <a:gd name="T41" fmla="*/ 1170 h 1557"/>
              <a:gd name="T42" fmla="*/ 793 w 1976"/>
              <a:gd name="T43" fmla="*/ 1191 h 1557"/>
              <a:gd name="T44" fmla="*/ 1028 w 1976"/>
              <a:gd name="T45" fmla="*/ 1175 h 1557"/>
              <a:gd name="T46" fmla="*/ 906 w 1976"/>
              <a:gd name="T47" fmla="*/ 1279 h 1557"/>
              <a:gd name="T48" fmla="*/ 754 w 1976"/>
              <a:gd name="T49" fmla="*/ 1266 h 1557"/>
              <a:gd name="T50" fmla="*/ 610 w 1976"/>
              <a:gd name="T51" fmla="*/ 1245 h 1557"/>
              <a:gd name="T52" fmla="*/ 590 w 1976"/>
              <a:gd name="T53" fmla="*/ 1281 h 1557"/>
              <a:gd name="T54" fmla="*/ 723 w 1976"/>
              <a:gd name="T55" fmla="*/ 1411 h 1557"/>
              <a:gd name="T56" fmla="*/ 796 w 1976"/>
              <a:gd name="T57" fmla="*/ 1524 h 1557"/>
              <a:gd name="T58" fmla="*/ 845 w 1976"/>
              <a:gd name="T59" fmla="*/ 1557 h 1557"/>
              <a:gd name="T60" fmla="*/ 894 w 1976"/>
              <a:gd name="T61" fmla="*/ 1518 h 1557"/>
              <a:gd name="T62" fmla="*/ 923 w 1976"/>
              <a:gd name="T63" fmla="*/ 1463 h 1557"/>
              <a:gd name="T64" fmla="*/ 1166 w 1976"/>
              <a:gd name="T65" fmla="*/ 1301 h 1557"/>
              <a:gd name="T66" fmla="*/ 1220 w 1976"/>
              <a:gd name="T67" fmla="*/ 1261 h 1557"/>
              <a:gd name="T68" fmla="*/ 1299 w 1976"/>
              <a:gd name="T69" fmla="*/ 1267 h 1557"/>
              <a:gd name="T70" fmla="*/ 1380 w 1976"/>
              <a:gd name="T71" fmla="*/ 1273 h 1557"/>
              <a:gd name="T72" fmla="*/ 1524 w 1976"/>
              <a:gd name="T73" fmla="*/ 1275 h 1557"/>
              <a:gd name="T74" fmla="*/ 1654 w 1976"/>
              <a:gd name="T75" fmla="*/ 1161 h 1557"/>
              <a:gd name="T76" fmla="*/ 1672 w 1976"/>
              <a:gd name="T77" fmla="*/ 1224 h 1557"/>
              <a:gd name="T78" fmla="*/ 1732 w 1976"/>
              <a:gd name="T79" fmla="*/ 1188 h 1557"/>
              <a:gd name="T80" fmla="*/ 1695 w 1976"/>
              <a:gd name="T81" fmla="*/ 1271 h 1557"/>
              <a:gd name="T82" fmla="*/ 1738 w 1976"/>
              <a:gd name="T83" fmla="*/ 1243 h 1557"/>
              <a:gd name="T84" fmla="*/ 1758 w 1976"/>
              <a:gd name="T85" fmla="*/ 1243 h 1557"/>
              <a:gd name="T86" fmla="*/ 1786 w 1976"/>
              <a:gd name="T87" fmla="*/ 1041 h 1557"/>
              <a:gd name="T88" fmla="*/ 1890 w 1976"/>
              <a:gd name="T89" fmla="*/ 775 h 1557"/>
              <a:gd name="T90" fmla="*/ 1967 w 1976"/>
              <a:gd name="T91" fmla="*/ 593 h 1557"/>
              <a:gd name="T92" fmla="*/ 1961 w 1976"/>
              <a:gd name="T93" fmla="*/ 516 h 1557"/>
              <a:gd name="T94" fmla="*/ 1828 w 1976"/>
              <a:gd name="T95" fmla="*/ 440 h 1557"/>
              <a:gd name="T96" fmla="*/ 1759 w 1976"/>
              <a:gd name="T97" fmla="*/ 408 h 1557"/>
              <a:gd name="T98" fmla="*/ 1725 w 1976"/>
              <a:gd name="T99" fmla="*/ 355 h 1557"/>
              <a:gd name="T100" fmla="*/ 1487 w 1976"/>
              <a:gd name="T101" fmla="*/ 262 h 1557"/>
              <a:gd name="T102" fmla="*/ 1206 w 1976"/>
              <a:gd name="T103" fmla="*/ 254 h 1557"/>
              <a:gd name="T104" fmla="*/ 1185 w 1976"/>
              <a:gd name="T105" fmla="*/ 224 h 1557"/>
              <a:gd name="T106" fmla="*/ 1205 w 1976"/>
              <a:gd name="T107" fmla="*/ 119 h 1557"/>
              <a:gd name="T108" fmla="*/ 1056 w 1976"/>
              <a:gd name="T109" fmla="*/ 75 h 1557"/>
              <a:gd name="T110" fmla="*/ 931 w 1976"/>
              <a:gd name="T111" fmla="*/ 44 h 1557"/>
              <a:gd name="T112" fmla="*/ 828 w 1976"/>
              <a:gd name="T113" fmla="*/ 98 h 1557"/>
              <a:gd name="T114" fmla="*/ 758 w 1976"/>
              <a:gd name="T115" fmla="*/ 168 h 1557"/>
              <a:gd name="T116" fmla="*/ 789 w 1976"/>
              <a:gd name="T117" fmla="*/ 252 h 1557"/>
              <a:gd name="T118" fmla="*/ 1786 w 1976"/>
              <a:gd name="T119" fmla="*/ 709 h 1557"/>
              <a:gd name="T120" fmla="*/ 1749 w 1976"/>
              <a:gd name="T121" fmla="*/ 805 h 15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976" h="1557">
                <a:moveTo>
                  <a:pt x="787" y="287"/>
                </a:moveTo>
                <a:lnTo>
                  <a:pt x="787" y="287"/>
                </a:lnTo>
                <a:lnTo>
                  <a:pt x="722" y="305"/>
                </a:lnTo>
                <a:lnTo>
                  <a:pt x="666" y="321"/>
                </a:lnTo>
                <a:lnTo>
                  <a:pt x="619" y="333"/>
                </a:lnTo>
                <a:lnTo>
                  <a:pt x="619" y="333"/>
                </a:lnTo>
                <a:lnTo>
                  <a:pt x="597" y="339"/>
                </a:lnTo>
                <a:lnTo>
                  <a:pt x="570" y="348"/>
                </a:lnTo>
                <a:lnTo>
                  <a:pt x="508" y="371"/>
                </a:lnTo>
                <a:lnTo>
                  <a:pt x="402" y="411"/>
                </a:lnTo>
                <a:lnTo>
                  <a:pt x="402" y="411"/>
                </a:lnTo>
                <a:lnTo>
                  <a:pt x="362" y="428"/>
                </a:lnTo>
                <a:lnTo>
                  <a:pt x="314" y="451"/>
                </a:lnTo>
                <a:lnTo>
                  <a:pt x="269" y="473"/>
                </a:lnTo>
                <a:lnTo>
                  <a:pt x="253" y="482"/>
                </a:lnTo>
                <a:lnTo>
                  <a:pt x="244" y="490"/>
                </a:lnTo>
                <a:lnTo>
                  <a:pt x="244" y="490"/>
                </a:lnTo>
                <a:lnTo>
                  <a:pt x="240" y="497"/>
                </a:lnTo>
                <a:lnTo>
                  <a:pt x="233" y="512"/>
                </a:lnTo>
                <a:lnTo>
                  <a:pt x="215" y="560"/>
                </a:lnTo>
                <a:lnTo>
                  <a:pt x="192" y="627"/>
                </a:lnTo>
                <a:lnTo>
                  <a:pt x="166" y="702"/>
                </a:lnTo>
                <a:lnTo>
                  <a:pt x="119" y="841"/>
                </a:lnTo>
                <a:lnTo>
                  <a:pt x="98" y="904"/>
                </a:lnTo>
                <a:lnTo>
                  <a:pt x="98" y="904"/>
                </a:lnTo>
                <a:lnTo>
                  <a:pt x="92" y="933"/>
                </a:lnTo>
                <a:lnTo>
                  <a:pt x="85" y="955"/>
                </a:lnTo>
                <a:lnTo>
                  <a:pt x="83" y="965"/>
                </a:lnTo>
                <a:lnTo>
                  <a:pt x="79" y="971"/>
                </a:lnTo>
                <a:lnTo>
                  <a:pt x="79" y="971"/>
                </a:lnTo>
                <a:lnTo>
                  <a:pt x="73" y="976"/>
                </a:lnTo>
                <a:lnTo>
                  <a:pt x="66" y="984"/>
                </a:lnTo>
                <a:lnTo>
                  <a:pt x="44" y="1003"/>
                </a:lnTo>
                <a:lnTo>
                  <a:pt x="15" y="1026"/>
                </a:lnTo>
                <a:lnTo>
                  <a:pt x="0" y="1063"/>
                </a:lnTo>
                <a:lnTo>
                  <a:pt x="0" y="1063"/>
                </a:lnTo>
                <a:lnTo>
                  <a:pt x="0" y="1070"/>
                </a:lnTo>
                <a:lnTo>
                  <a:pt x="0" y="1087"/>
                </a:lnTo>
                <a:lnTo>
                  <a:pt x="2" y="1096"/>
                </a:lnTo>
                <a:lnTo>
                  <a:pt x="3" y="1103"/>
                </a:lnTo>
                <a:lnTo>
                  <a:pt x="5" y="1109"/>
                </a:lnTo>
                <a:lnTo>
                  <a:pt x="8" y="1112"/>
                </a:lnTo>
                <a:lnTo>
                  <a:pt x="9" y="1113"/>
                </a:lnTo>
                <a:lnTo>
                  <a:pt x="9" y="1113"/>
                </a:lnTo>
                <a:lnTo>
                  <a:pt x="11" y="1113"/>
                </a:lnTo>
                <a:lnTo>
                  <a:pt x="14" y="1112"/>
                </a:lnTo>
                <a:lnTo>
                  <a:pt x="16" y="1108"/>
                </a:lnTo>
                <a:lnTo>
                  <a:pt x="19" y="1101"/>
                </a:lnTo>
                <a:lnTo>
                  <a:pt x="21" y="1094"/>
                </a:lnTo>
                <a:lnTo>
                  <a:pt x="23" y="1079"/>
                </a:lnTo>
                <a:lnTo>
                  <a:pt x="23" y="1072"/>
                </a:lnTo>
                <a:lnTo>
                  <a:pt x="36" y="1130"/>
                </a:lnTo>
                <a:lnTo>
                  <a:pt x="88" y="1147"/>
                </a:lnTo>
                <a:lnTo>
                  <a:pt x="88" y="1147"/>
                </a:lnTo>
                <a:lnTo>
                  <a:pt x="119" y="1146"/>
                </a:lnTo>
                <a:lnTo>
                  <a:pt x="142" y="1143"/>
                </a:lnTo>
                <a:lnTo>
                  <a:pt x="157" y="1142"/>
                </a:lnTo>
                <a:lnTo>
                  <a:pt x="157" y="1142"/>
                </a:lnTo>
                <a:lnTo>
                  <a:pt x="160" y="1140"/>
                </a:lnTo>
                <a:lnTo>
                  <a:pt x="164" y="1136"/>
                </a:lnTo>
                <a:lnTo>
                  <a:pt x="170" y="1125"/>
                </a:lnTo>
                <a:lnTo>
                  <a:pt x="175" y="1114"/>
                </a:lnTo>
                <a:lnTo>
                  <a:pt x="177" y="1107"/>
                </a:lnTo>
                <a:lnTo>
                  <a:pt x="177" y="1107"/>
                </a:lnTo>
                <a:lnTo>
                  <a:pt x="176" y="1101"/>
                </a:lnTo>
                <a:lnTo>
                  <a:pt x="172" y="1092"/>
                </a:lnTo>
                <a:lnTo>
                  <a:pt x="170" y="1083"/>
                </a:lnTo>
                <a:lnTo>
                  <a:pt x="169" y="1075"/>
                </a:lnTo>
                <a:lnTo>
                  <a:pt x="169" y="1075"/>
                </a:lnTo>
                <a:lnTo>
                  <a:pt x="170" y="1067"/>
                </a:lnTo>
                <a:lnTo>
                  <a:pt x="173" y="1058"/>
                </a:lnTo>
                <a:lnTo>
                  <a:pt x="178" y="1047"/>
                </a:lnTo>
                <a:lnTo>
                  <a:pt x="183" y="1034"/>
                </a:lnTo>
                <a:lnTo>
                  <a:pt x="183" y="1034"/>
                </a:lnTo>
                <a:lnTo>
                  <a:pt x="193" y="1001"/>
                </a:lnTo>
                <a:lnTo>
                  <a:pt x="196" y="983"/>
                </a:lnTo>
                <a:lnTo>
                  <a:pt x="200" y="965"/>
                </a:lnTo>
                <a:lnTo>
                  <a:pt x="200" y="965"/>
                </a:lnTo>
                <a:lnTo>
                  <a:pt x="203" y="957"/>
                </a:lnTo>
                <a:lnTo>
                  <a:pt x="207" y="942"/>
                </a:lnTo>
                <a:lnTo>
                  <a:pt x="223" y="898"/>
                </a:lnTo>
                <a:lnTo>
                  <a:pt x="270" y="773"/>
                </a:lnTo>
                <a:lnTo>
                  <a:pt x="339" y="600"/>
                </a:lnTo>
                <a:lnTo>
                  <a:pt x="339" y="600"/>
                </a:lnTo>
                <a:lnTo>
                  <a:pt x="508" y="564"/>
                </a:lnTo>
                <a:lnTo>
                  <a:pt x="700" y="525"/>
                </a:lnTo>
                <a:lnTo>
                  <a:pt x="700" y="525"/>
                </a:lnTo>
                <a:lnTo>
                  <a:pt x="831" y="501"/>
                </a:lnTo>
                <a:lnTo>
                  <a:pt x="831" y="501"/>
                </a:lnTo>
                <a:lnTo>
                  <a:pt x="838" y="512"/>
                </a:lnTo>
                <a:lnTo>
                  <a:pt x="855" y="535"/>
                </a:lnTo>
                <a:lnTo>
                  <a:pt x="866" y="548"/>
                </a:lnTo>
                <a:lnTo>
                  <a:pt x="877" y="561"/>
                </a:lnTo>
                <a:lnTo>
                  <a:pt x="888" y="572"/>
                </a:lnTo>
                <a:lnTo>
                  <a:pt x="897" y="579"/>
                </a:lnTo>
                <a:lnTo>
                  <a:pt x="897" y="579"/>
                </a:lnTo>
                <a:lnTo>
                  <a:pt x="912" y="589"/>
                </a:lnTo>
                <a:lnTo>
                  <a:pt x="924" y="595"/>
                </a:lnTo>
                <a:lnTo>
                  <a:pt x="936" y="599"/>
                </a:lnTo>
                <a:lnTo>
                  <a:pt x="949" y="600"/>
                </a:lnTo>
                <a:lnTo>
                  <a:pt x="949" y="600"/>
                </a:lnTo>
                <a:lnTo>
                  <a:pt x="967" y="600"/>
                </a:lnTo>
                <a:lnTo>
                  <a:pt x="989" y="599"/>
                </a:lnTo>
                <a:lnTo>
                  <a:pt x="1010" y="596"/>
                </a:lnTo>
                <a:lnTo>
                  <a:pt x="1019" y="594"/>
                </a:lnTo>
                <a:lnTo>
                  <a:pt x="1027" y="592"/>
                </a:lnTo>
                <a:lnTo>
                  <a:pt x="1027" y="592"/>
                </a:lnTo>
                <a:lnTo>
                  <a:pt x="1087" y="559"/>
                </a:lnTo>
                <a:lnTo>
                  <a:pt x="1226" y="692"/>
                </a:lnTo>
                <a:lnTo>
                  <a:pt x="1226" y="692"/>
                </a:lnTo>
                <a:lnTo>
                  <a:pt x="1209" y="703"/>
                </a:lnTo>
                <a:lnTo>
                  <a:pt x="1168" y="726"/>
                </a:lnTo>
                <a:lnTo>
                  <a:pt x="1145" y="739"/>
                </a:lnTo>
                <a:lnTo>
                  <a:pt x="1121" y="752"/>
                </a:lnTo>
                <a:lnTo>
                  <a:pt x="1101" y="760"/>
                </a:lnTo>
                <a:lnTo>
                  <a:pt x="1092" y="764"/>
                </a:lnTo>
                <a:lnTo>
                  <a:pt x="1085" y="765"/>
                </a:lnTo>
                <a:lnTo>
                  <a:pt x="1085" y="765"/>
                </a:lnTo>
                <a:lnTo>
                  <a:pt x="986" y="779"/>
                </a:lnTo>
                <a:lnTo>
                  <a:pt x="931" y="788"/>
                </a:lnTo>
                <a:lnTo>
                  <a:pt x="912" y="792"/>
                </a:lnTo>
                <a:lnTo>
                  <a:pt x="900" y="794"/>
                </a:lnTo>
                <a:lnTo>
                  <a:pt x="900" y="794"/>
                </a:lnTo>
                <a:lnTo>
                  <a:pt x="896" y="796"/>
                </a:lnTo>
                <a:lnTo>
                  <a:pt x="890" y="801"/>
                </a:lnTo>
                <a:lnTo>
                  <a:pt x="874" y="816"/>
                </a:lnTo>
                <a:lnTo>
                  <a:pt x="856" y="836"/>
                </a:lnTo>
                <a:lnTo>
                  <a:pt x="837" y="858"/>
                </a:lnTo>
                <a:lnTo>
                  <a:pt x="802" y="900"/>
                </a:lnTo>
                <a:lnTo>
                  <a:pt x="787" y="919"/>
                </a:lnTo>
                <a:lnTo>
                  <a:pt x="787" y="919"/>
                </a:lnTo>
                <a:lnTo>
                  <a:pt x="719" y="936"/>
                </a:lnTo>
                <a:lnTo>
                  <a:pt x="670" y="949"/>
                </a:lnTo>
                <a:lnTo>
                  <a:pt x="650" y="955"/>
                </a:lnTo>
                <a:lnTo>
                  <a:pt x="639" y="959"/>
                </a:lnTo>
                <a:lnTo>
                  <a:pt x="639" y="959"/>
                </a:lnTo>
                <a:lnTo>
                  <a:pt x="624" y="965"/>
                </a:lnTo>
                <a:lnTo>
                  <a:pt x="606" y="971"/>
                </a:lnTo>
                <a:lnTo>
                  <a:pt x="590" y="977"/>
                </a:lnTo>
                <a:lnTo>
                  <a:pt x="584" y="981"/>
                </a:lnTo>
                <a:lnTo>
                  <a:pt x="579" y="986"/>
                </a:lnTo>
                <a:lnTo>
                  <a:pt x="579" y="986"/>
                </a:lnTo>
                <a:lnTo>
                  <a:pt x="575" y="992"/>
                </a:lnTo>
                <a:lnTo>
                  <a:pt x="572" y="1001"/>
                </a:lnTo>
                <a:lnTo>
                  <a:pt x="562" y="1027"/>
                </a:lnTo>
                <a:lnTo>
                  <a:pt x="550" y="1063"/>
                </a:lnTo>
                <a:lnTo>
                  <a:pt x="550" y="1063"/>
                </a:lnTo>
                <a:lnTo>
                  <a:pt x="549" y="1070"/>
                </a:lnTo>
                <a:lnTo>
                  <a:pt x="549" y="1081"/>
                </a:lnTo>
                <a:lnTo>
                  <a:pt x="550" y="1095"/>
                </a:lnTo>
                <a:lnTo>
                  <a:pt x="552" y="1107"/>
                </a:lnTo>
                <a:lnTo>
                  <a:pt x="552" y="1107"/>
                </a:lnTo>
                <a:lnTo>
                  <a:pt x="556" y="1112"/>
                </a:lnTo>
                <a:lnTo>
                  <a:pt x="560" y="1117"/>
                </a:lnTo>
                <a:lnTo>
                  <a:pt x="563" y="1120"/>
                </a:lnTo>
                <a:lnTo>
                  <a:pt x="568" y="1124"/>
                </a:lnTo>
                <a:lnTo>
                  <a:pt x="579" y="1130"/>
                </a:lnTo>
                <a:lnTo>
                  <a:pt x="591" y="1134"/>
                </a:lnTo>
                <a:lnTo>
                  <a:pt x="591" y="1134"/>
                </a:lnTo>
                <a:lnTo>
                  <a:pt x="604" y="1135"/>
                </a:lnTo>
                <a:lnTo>
                  <a:pt x="620" y="1137"/>
                </a:lnTo>
                <a:lnTo>
                  <a:pt x="639" y="1138"/>
                </a:lnTo>
                <a:lnTo>
                  <a:pt x="639" y="1138"/>
                </a:lnTo>
                <a:lnTo>
                  <a:pt x="641" y="1144"/>
                </a:lnTo>
                <a:lnTo>
                  <a:pt x="643" y="1149"/>
                </a:lnTo>
                <a:lnTo>
                  <a:pt x="648" y="1155"/>
                </a:lnTo>
                <a:lnTo>
                  <a:pt x="654" y="1163"/>
                </a:lnTo>
                <a:lnTo>
                  <a:pt x="661" y="1170"/>
                </a:lnTo>
                <a:lnTo>
                  <a:pt x="672" y="1175"/>
                </a:lnTo>
                <a:lnTo>
                  <a:pt x="685" y="1180"/>
                </a:lnTo>
                <a:lnTo>
                  <a:pt x="685" y="1180"/>
                </a:lnTo>
                <a:lnTo>
                  <a:pt x="718" y="1186"/>
                </a:lnTo>
                <a:lnTo>
                  <a:pt x="750" y="1189"/>
                </a:lnTo>
                <a:lnTo>
                  <a:pt x="776" y="1192"/>
                </a:lnTo>
                <a:lnTo>
                  <a:pt x="786" y="1192"/>
                </a:lnTo>
                <a:lnTo>
                  <a:pt x="793" y="1191"/>
                </a:lnTo>
                <a:lnTo>
                  <a:pt x="793" y="1191"/>
                </a:lnTo>
                <a:lnTo>
                  <a:pt x="812" y="1186"/>
                </a:lnTo>
                <a:lnTo>
                  <a:pt x="843" y="1175"/>
                </a:lnTo>
                <a:lnTo>
                  <a:pt x="883" y="1161"/>
                </a:lnTo>
                <a:lnTo>
                  <a:pt x="902" y="1174"/>
                </a:lnTo>
                <a:lnTo>
                  <a:pt x="1039" y="1161"/>
                </a:lnTo>
                <a:lnTo>
                  <a:pt x="1039" y="1161"/>
                </a:lnTo>
                <a:lnTo>
                  <a:pt x="1028" y="1175"/>
                </a:lnTo>
                <a:lnTo>
                  <a:pt x="1002" y="1204"/>
                </a:lnTo>
                <a:lnTo>
                  <a:pt x="987" y="1221"/>
                </a:lnTo>
                <a:lnTo>
                  <a:pt x="971" y="1237"/>
                </a:lnTo>
                <a:lnTo>
                  <a:pt x="958" y="1249"/>
                </a:lnTo>
                <a:lnTo>
                  <a:pt x="946" y="1257"/>
                </a:lnTo>
                <a:lnTo>
                  <a:pt x="946" y="1257"/>
                </a:lnTo>
                <a:lnTo>
                  <a:pt x="926" y="1268"/>
                </a:lnTo>
                <a:lnTo>
                  <a:pt x="906" y="1279"/>
                </a:lnTo>
                <a:lnTo>
                  <a:pt x="895" y="1283"/>
                </a:lnTo>
                <a:lnTo>
                  <a:pt x="884" y="1286"/>
                </a:lnTo>
                <a:lnTo>
                  <a:pt x="873" y="1289"/>
                </a:lnTo>
                <a:lnTo>
                  <a:pt x="862" y="1290"/>
                </a:lnTo>
                <a:lnTo>
                  <a:pt x="862" y="1290"/>
                </a:lnTo>
                <a:lnTo>
                  <a:pt x="846" y="1288"/>
                </a:lnTo>
                <a:lnTo>
                  <a:pt x="821" y="1283"/>
                </a:lnTo>
                <a:lnTo>
                  <a:pt x="754" y="1266"/>
                </a:lnTo>
                <a:lnTo>
                  <a:pt x="718" y="1257"/>
                </a:lnTo>
                <a:lnTo>
                  <a:pt x="684" y="1250"/>
                </a:lnTo>
                <a:lnTo>
                  <a:pt x="653" y="1245"/>
                </a:lnTo>
                <a:lnTo>
                  <a:pt x="639" y="1244"/>
                </a:lnTo>
                <a:lnTo>
                  <a:pt x="629" y="1243"/>
                </a:lnTo>
                <a:lnTo>
                  <a:pt x="629" y="1243"/>
                </a:lnTo>
                <a:lnTo>
                  <a:pt x="619" y="1244"/>
                </a:lnTo>
                <a:lnTo>
                  <a:pt x="610" y="1245"/>
                </a:lnTo>
                <a:lnTo>
                  <a:pt x="604" y="1246"/>
                </a:lnTo>
                <a:lnTo>
                  <a:pt x="598" y="1250"/>
                </a:lnTo>
                <a:lnTo>
                  <a:pt x="595" y="1252"/>
                </a:lnTo>
                <a:lnTo>
                  <a:pt x="591" y="1256"/>
                </a:lnTo>
                <a:lnTo>
                  <a:pt x="590" y="1261"/>
                </a:lnTo>
                <a:lnTo>
                  <a:pt x="589" y="1264"/>
                </a:lnTo>
                <a:lnTo>
                  <a:pt x="587" y="1273"/>
                </a:lnTo>
                <a:lnTo>
                  <a:pt x="590" y="1281"/>
                </a:lnTo>
                <a:lnTo>
                  <a:pt x="593" y="1288"/>
                </a:lnTo>
                <a:lnTo>
                  <a:pt x="596" y="1292"/>
                </a:lnTo>
                <a:lnTo>
                  <a:pt x="596" y="1292"/>
                </a:lnTo>
                <a:lnTo>
                  <a:pt x="659" y="1348"/>
                </a:lnTo>
                <a:lnTo>
                  <a:pt x="700" y="1387"/>
                </a:lnTo>
                <a:lnTo>
                  <a:pt x="714" y="1401"/>
                </a:lnTo>
                <a:lnTo>
                  <a:pt x="723" y="1411"/>
                </a:lnTo>
                <a:lnTo>
                  <a:pt x="723" y="1411"/>
                </a:lnTo>
                <a:lnTo>
                  <a:pt x="737" y="1428"/>
                </a:lnTo>
                <a:lnTo>
                  <a:pt x="757" y="1452"/>
                </a:lnTo>
                <a:lnTo>
                  <a:pt x="768" y="1467"/>
                </a:lnTo>
                <a:lnTo>
                  <a:pt x="777" y="1482"/>
                </a:lnTo>
                <a:lnTo>
                  <a:pt x="786" y="1498"/>
                </a:lnTo>
                <a:lnTo>
                  <a:pt x="793" y="1515"/>
                </a:lnTo>
                <a:lnTo>
                  <a:pt x="793" y="1515"/>
                </a:lnTo>
                <a:lnTo>
                  <a:pt x="796" y="1524"/>
                </a:lnTo>
                <a:lnTo>
                  <a:pt x="800" y="1531"/>
                </a:lnTo>
                <a:lnTo>
                  <a:pt x="804" y="1537"/>
                </a:lnTo>
                <a:lnTo>
                  <a:pt x="810" y="1542"/>
                </a:lnTo>
                <a:lnTo>
                  <a:pt x="815" y="1547"/>
                </a:lnTo>
                <a:lnTo>
                  <a:pt x="821" y="1549"/>
                </a:lnTo>
                <a:lnTo>
                  <a:pt x="827" y="1553"/>
                </a:lnTo>
                <a:lnTo>
                  <a:pt x="833" y="1554"/>
                </a:lnTo>
                <a:lnTo>
                  <a:pt x="845" y="1557"/>
                </a:lnTo>
                <a:lnTo>
                  <a:pt x="857" y="1557"/>
                </a:lnTo>
                <a:lnTo>
                  <a:pt x="867" y="1554"/>
                </a:lnTo>
                <a:lnTo>
                  <a:pt x="874" y="1551"/>
                </a:lnTo>
                <a:lnTo>
                  <a:pt x="874" y="1551"/>
                </a:lnTo>
                <a:lnTo>
                  <a:pt x="883" y="1543"/>
                </a:lnTo>
                <a:lnTo>
                  <a:pt x="888" y="1537"/>
                </a:lnTo>
                <a:lnTo>
                  <a:pt x="890" y="1530"/>
                </a:lnTo>
                <a:lnTo>
                  <a:pt x="894" y="1518"/>
                </a:lnTo>
                <a:lnTo>
                  <a:pt x="894" y="1518"/>
                </a:lnTo>
                <a:lnTo>
                  <a:pt x="897" y="1502"/>
                </a:lnTo>
                <a:lnTo>
                  <a:pt x="902" y="1485"/>
                </a:lnTo>
                <a:lnTo>
                  <a:pt x="904" y="1478"/>
                </a:lnTo>
                <a:lnTo>
                  <a:pt x="909" y="1472"/>
                </a:lnTo>
                <a:lnTo>
                  <a:pt x="915" y="1467"/>
                </a:lnTo>
                <a:lnTo>
                  <a:pt x="923" y="1463"/>
                </a:lnTo>
                <a:lnTo>
                  <a:pt x="923" y="1463"/>
                </a:lnTo>
                <a:lnTo>
                  <a:pt x="929" y="1461"/>
                </a:lnTo>
                <a:lnTo>
                  <a:pt x="938" y="1455"/>
                </a:lnTo>
                <a:lnTo>
                  <a:pt x="966" y="1438"/>
                </a:lnTo>
                <a:lnTo>
                  <a:pt x="1040" y="1386"/>
                </a:lnTo>
                <a:lnTo>
                  <a:pt x="1116" y="1331"/>
                </a:lnTo>
                <a:lnTo>
                  <a:pt x="1147" y="1312"/>
                </a:lnTo>
                <a:lnTo>
                  <a:pt x="1157" y="1306"/>
                </a:lnTo>
                <a:lnTo>
                  <a:pt x="1166" y="1301"/>
                </a:lnTo>
                <a:lnTo>
                  <a:pt x="1166" y="1301"/>
                </a:lnTo>
                <a:lnTo>
                  <a:pt x="1178" y="1295"/>
                </a:lnTo>
                <a:lnTo>
                  <a:pt x="1189" y="1289"/>
                </a:lnTo>
                <a:lnTo>
                  <a:pt x="1199" y="1281"/>
                </a:lnTo>
                <a:lnTo>
                  <a:pt x="1206" y="1275"/>
                </a:lnTo>
                <a:lnTo>
                  <a:pt x="1217" y="1264"/>
                </a:lnTo>
                <a:lnTo>
                  <a:pt x="1220" y="1261"/>
                </a:lnTo>
                <a:lnTo>
                  <a:pt x="1220" y="1261"/>
                </a:lnTo>
                <a:lnTo>
                  <a:pt x="1224" y="1260"/>
                </a:lnTo>
                <a:lnTo>
                  <a:pt x="1234" y="1258"/>
                </a:lnTo>
                <a:lnTo>
                  <a:pt x="1248" y="1260"/>
                </a:lnTo>
                <a:lnTo>
                  <a:pt x="1259" y="1261"/>
                </a:lnTo>
                <a:lnTo>
                  <a:pt x="1270" y="1263"/>
                </a:lnTo>
                <a:lnTo>
                  <a:pt x="1270" y="1263"/>
                </a:lnTo>
                <a:lnTo>
                  <a:pt x="1283" y="1266"/>
                </a:lnTo>
                <a:lnTo>
                  <a:pt x="1299" y="1267"/>
                </a:lnTo>
                <a:lnTo>
                  <a:pt x="1316" y="1267"/>
                </a:lnTo>
                <a:lnTo>
                  <a:pt x="1332" y="1267"/>
                </a:lnTo>
                <a:lnTo>
                  <a:pt x="1360" y="1264"/>
                </a:lnTo>
                <a:lnTo>
                  <a:pt x="1370" y="1263"/>
                </a:lnTo>
                <a:lnTo>
                  <a:pt x="1370" y="1263"/>
                </a:lnTo>
                <a:lnTo>
                  <a:pt x="1373" y="1267"/>
                </a:lnTo>
                <a:lnTo>
                  <a:pt x="1376" y="1269"/>
                </a:lnTo>
                <a:lnTo>
                  <a:pt x="1380" y="1273"/>
                </a:lnTo>
                <a:lnTo>
                  <a:pt x="1386" y="1278"/>
                </a:lnTo>
                <a:lnTo>
                  <a:pt x="1395" y="1280"/>
                </a:lnTo>
                <a:lnTo>
                  <a:pt x="1403" y="1283"/>
                </a:lnTo>
                <a:lnTo>
                  <a:pt x="1414" y="1284"/>
                </a:lnTo>
                <a:lnTo>
                  <a:pt x="1414" y="1284"/>
                </a:lnTo>
                <a:lnTo>
                  <a:pt x="1442" y="1283"/>
                </a:lnTo>
                <a:lnTo>
                  <a:pt x="1473" y="1280"/>
                </a:lnTo>
                <a:lnTo>
                  <a:pt x="1524" y="1275"/>
                </a:lnTo>
                <a:lnTo>
                  <a:pt x="1524" y="1275"/>
                </a:lnTo>
                <a:lnTo>
                  <a:pt x="1529" y="1273"/>
                </a:lnTo>
                <a:lnTo>
                  <a:pt x="1535" y="1269"/>
                </a:lnTo>
                <a:lnTo>
                  <a:pt x="1553" y="1256"/>
                </a:lnTo>
                <a:lnTo>
                  <a:pt x="1574" y="1238"/>
                </a:lnTo>
                <a:lnTo>
                  <a:pt x="1597" y="1217"/>
                </a:lnTo>
                <a:lnTo>
                  <a:pt x="1637" y="1180"/>
                </a:lnTo>
                <a:lnTo>
                  <a:pt x="1654" y="1161"/>
                </a:lnTo>
                <a:lnTo>
                  <a:pt x="1654" y="1161"/>
                </a:lnTo>
                <a:lnTo>
                  <a:pt x="1655" y="1174"/>
                </a:lnTo>
                <a:lnTo>
                  <a:pt x="1658" y="1199"/>
                </a:lnTo>
                <a:lnTo>
                  <a:pt x="1662" y="1211"/>
                </a:lnTo>
                <a:lnTo>
                  <a:pt x="1666" y="1221"/>
                </a:lnTo>
                <a:lnTo>
                  <a:pt x="1667" y="1223"/>
                </a:lnTo>
                <a:lnTo>
                  <a:pt x="1669" y="1226"/>
                </a:lnTo>
                <a:lnTo>
                  <a:pt x="1672" y="1224"/>
                </a:lnTo>
                <a:lnTo>
                  <a:pt x="1674" y="1223"/>
                </a:lnTo>
                <a:lnTo>
                  <a:pt x="1674" y="1223"/>
                </a:lnTo>
                <a:lnTo>
                  <a:pt x="1680" y="1215"/>
                </a:lnTo>
                <a:lnTo>
                  <a:pt x="1685" y="1205"/>
                </a:lnTo>
                <a:lnTo>
                  <a:pt x="1692" y="1183"/>
                </a:lnTo>
                <a:lnTo>
                  <a:pt x="1698" y="1164"/>
                </a:lnTo>
                <a:lnTo>
                  <a:pt x="1701" y="1157"/>
                </a:lnTo>
                <a:lnTo>
                  <a:pt x="1732" y="1188"/>
                </a:lnTo>
                <a:lnTo>
                  <a:pt x="1732" y="1188"/>
                </a:lnTo>
                <a:lnTo>
                  <a:pt x="1725" y="1201"/>
                </a:lnTo>
                <a:lnTo>
                  <a:pt x="1708" y="1231"/>
                </a:lnTo>
                <a:lnTo>
                  <a:pt x="1701" y="1245"/>
                </a:lnTo>
                <a:lnTo>
                  <a:pt x="1696" y="1258"/>
                </a:lnTo>
                <a:lnTo>
                  <a:pt x="1695" y="1264"/>
                </a:lnTo>
                <a:lnTo>
                  <a:pt x="1694" y="1268"/>
                </a:lnTo>
                <a:lnTo>
                  <a:pt x="1695" y="1271"/>
                </a:lnTo>
                <a:lnTo>
                  <a:pt x="1697" y="1272"/>
                </a:lnTo>
                <a:lnTo>
                  <a:pt x="1697" y="1272"/>
                </a:lnTo>
                <a:lnTo>
                  <a:pt x="1704" y="1271"/>
                </a:lnTo>
                <a:lnTo>
                  <a:pt x="1712" y="1268"/>
                </a:lnTo>
                <a:lnTo>
                  <a:pt x="1718" y="1263"/>
                </a:lnTo>
                <a:lnTo>
                  <a:pt x="1724" y="1257"/>
                </a:lnTo>
                <a:lnTo>
                  <a:pt x="1735" y="1248"/>
                </a:lnTo>
                <a:lnTo>
                  <a:pt x="1738" y="1243"/>
                </a:lnTo>
                <a:lnTo>
                  <a:pt x="1738" y="1243"/>
                </a:lnTo>
                <a:lnTo>
                  <a:pt x="1738" y="1246"/>
                </a:lnTo>
                <a:lnTo>
                  <a:pt x="1740" y="1249"/>
                </a:lnTo>
                <a:lnTo>
                  <a:pt x="1742" y="1252"/>
                </a:lnTo>
                <a:lnTo>
                  <a:pt x="1744" y="1254"/>
                </a:lnTo>
                <a:lnTo>
                  <a:pt x="1748" y="1252"/>
                </a:lnTo>
                <a:lnTo>
                  <a:pt x="1753" y="1250"/>
                </a:lnTo>
                <a:lnTo>
                  <a:pt x="1758" y="1243"/>
                </a:lnTo>
                <a:lnTo>
                  <a:pt x="1758" y="1243"/>
                </a:lnTo>
                <a:lnTo>
                  <a:pt x="1775" y="1220"/>
                </a:lnTo>
                <a:lnTo>
                  <a:pt x="1794" y="1191"/>
                </a:lnTo>
                <a:lnTo>
                  <a:pt x="1816" y="1157"/>
                </a:lnTo>
                <a:lnTo>
                  <a:pt x="1816" y="1157"/>
                </a:lnTo>
                <a:lnTo>
                  <a:pt x="1800" y="1102"/>
                </a:lnTo>
                <a:lnTo>
                  <a:pt x="1789" y="1060"/>
                </a:lnTo>
                <a:lnTo>
                  <a:pt x="1786" y="1041"/>
                </a:lnTo>
                <a:lnTo>
                  <a:pt x="1784" y="1028"/>
                </a:lnTo>
                <a:lnTo>
                  <a:pt x="1784" y="1028"/>
                </a:lnTo>
                <a:lnTo>
                  <a:pt x="1786" y="1021"/>
                </a:lnTo>
                <a:lnTo>
                  <a:pt x="1789" y="1009"/>
                </a:lnTo>
                <a:lnTo>
                  <a:pt x="1802" y="972"/>
                </a:lnTo>
                <a:lnTo>
                  <a:pt x="1822" y="926"/>
                </a:lnTo>
                <a:lnTo>
                  <a:pt x="1845" y="874"/>
                </a:lnTo>
                <a:lnTo>
                  <a:pt x="1890" y="775"/>
                </a:lnTo>
                <a:lnTo>
                  <a:pt x="1907" y="738"/>
                </a:lnTo>
                <a:lnTo>
                  <a:pt x="1917" y="719"/>
                </a:lnTo>
                <a:lnTo>
                  <a:pt x="1917" y="719"/>
                </a:lnTo>
                <a:lnTo>
                  <a:pt x="1926" y="704"/>
                </a:lnTo>
                <a:lnTo>
                  <a:pt x="1936" y="681"/>
                </a:lnTo>
                <a:lnTo>
                  <a:pt x="1946" y="653"/>
                </a:lnTo>
                <a:lnTo>
                  <a:pt x="1957" y="623"/>
                </a:lnTo>
                <a:lnTo>
                  <a:pt x="1967" y="593"/>
                </a:lnTo>
                <a:lnTo>
                  <a:pt x="1973" y="565"/>
                </a:lnTo>
                <a:lnTo>
                  <a:pt x="1976" y="553"/>
                </a:lnTo>
                <a:lnTo>
                  <a:pt x="1976" y="542"/>
                </a:lnTo>
                <a:lnTo>
                  <a:pt x="1974" y="533"/>
                </a:lnTo>
                <a:lnTo>
                  <a:pt x="1972" y="527"/>
                </a:lnTo>
                <a:lnTo>
                  <a:pt x="1972" y="527"/>
                </a:lnTo>
                <a:lnTo>
                  <a:pt x="1968" y="522"/>
                </a:lnTo>
                <a:lnTo>
                  <a:pt x="1961" y="516"/>
                </a:lnTo>
                <a:lnTo>
                  <a:pt x="1944" y="503"/>
                </a:lnTo>
                <a:lnTo>
                  <a:pt x="1922" y="488"/>
                </a:lnTo>
                <a:lnTo>
                  <a:pt x="1899" y="475"/>
                </a:lnTo>
                <a:lnTo>
                  <a:pt x="1875" y="462"/>
                </a:lnTo>
                <a:lnTo>
                  <a:pt x="1853" y="451"/>
                </a:lnTo>
                <a:lnTo>
                  <a:pt x="1838" y="444"/>
                </a:lnTo>
                <a:lnTo>
                  <a:pt x="1828" y="440"/>
                </a:lnTo>
                <a:lnTo>
                  <a:pt x="1828" y="440"/>
                </a:lnTo>
                <a:lnTo>
                  <a:pt x="1772" y="432"/>
                </a:lnTo>
                <a:lnTo>
                  <a:pt x="1726" y="425"/>
                </a:lnTo>
                <a:lnTo>
                  <a:pt x="1726" y="425"/>
                </a:lnTo>
                <a:lnTo>
                  <a:pt x="1731" y="424"/>
                </a:lnTo>
                <a:lnTo>
                  <a:pt x="1742" y="421"/>
                </a:lnTo>
                <a:lnTo>
                  <a:pt x="1748" y="418"/>
                </a:lnTo>
                <a:lnTo>
                  <a:pt x="1754" y="413"/>
                </a:lnTo>
                <a:lnTo>
                  <a:pt x="1759" y="408"/>
                </a:lnTo>
                <a:lnTo>
                  <a:pt x="1761" y="402"/>
                </a:lnTo>
                <a:lnTo>
                  <a:pt x="1761" y="399"/>
                </a:lnTo>
                <a:lnTo>
                  <a:pt x="1761" y="395"/>
                </a:lnTo>
                <a:lnTo>
                  <a:pt x="1760" y="391"/>
                </a:lnTo>
                <a:lnTo>
                  <a:pt x="1759" y="388"/>
                </a:lnTo>
                <a:lnTo>
                  <a:pt x="1752" y="378"/>
                </a:lnTo>
                <a:lnTo>
                  <a:pt x="1741" y="367"/>
                </a:lnTo>
                <a:lnTo>
                  <a:pt x="1725" y="355"/>
                </a:lnTo>
                <a:lnTo>
                  <a:pt x="1703" y="342"/>
                </a:lnTo>
                <a:lnTo>
                  <a:pt x="1675" y="326"/>
                </a:lnTo>
                <a:lnTo>
                  <a:pt x="1640" y="310"/>
                </a:lnTo>
                <a:lnTo>
                  <a:pt x="1640" y="310"/>
                </a:lnTo>
                <a:lnTo>
                  <a:pt x="1600" y="294"/>
                </a:lnTo>
                <a:lnTo>
                  <a:pt x="1562" y="281"/>
                </a:lnTo>
                <a:lnTo>
                  <a:pt x="1524" y="270"/>
                </a:lnTo>
                <a:lnTo>
                  <a:pt x="1487" y="262"/>
                </a:lnTo>
                <a:lnTo>
                  <a:pt x="1451" y="256"/>
                </a:lnTo>
                <a:lnTo>
                  <a:pt x="1416" y="252"/>
                </a:lnTo>
                <a:lnTo>
                  <a:pt x="1384" y="248"/>
                </a:lnTo>
                <a:lnTo>
                  <a:pt x="1352" y="247"/>
                </a:lnTo>
                <a:lnTo>
                  <a:pt x="1323" y="247"/>
                </a:lnTo>
                <a:lnTo>
                  <a:pt x="1298" y="248"/>
                </a:lnTo>
                <a:lnTo>
                  <a:pt x="1253" y="251"/>
                </a:lnTo>
                <a:lnTo>
                  <a:pt x="1206" y="254"/>
                </a:lnTo>
                <a:lnTo>
                  <a:pt x="1206" y="254"/>
                </a:lnTo>
                <a:lnTo>
                  <a:pt x="1191" y="254"/>
                </a:lnTo>
                <a:lnTo>
                  <a:pt x="1177" y="252"/>
                </a:lnTo>
                <a:lnTo>
                  <a:pt x="1162" y="250"/>
                </a:lnTo>
                <a:lnTo>
                  <a:pt x="1162" y="250"/>
                </a:lnTo>
                <a:lnTo>
                  <a:pt x="1167" y="245"/>
                </a:lnTo>
                <a:lnTo>
                  <a:pt x="1178" y="233"/>
                </a:lnTo>
                <a:lnTo>
                  <a:pt x="1185" y="224"/>
                </a:lnTo>
                <a:lnTo>
                  <a:pt x="1191" y="214"/>
                </a:lnTo>
                <a:lnTo>
                  <a:pt x="1196" y="205"/>
                </a:lnTo>
                <a:lnTo>
                  <a:pt x="1201" y="194"/>
                </a:lnTo>
                <a:lnTo>
                  <a:pt x="1201" y="194"/>
                </a:lnTo>
                <a:lnTo>
                  <a:pt x="1203" y="182"/>
                </a:lnTo>
                <a:lnTo>
                  <a:pt x="1205" y="168"/>
                </a:lnTo>
                <a:lnTo>
                  <a:pt x="1205" y="142"/>
                </a:lnTo>
                <a:lnTo>
                  <a:pt x="1205" y="119"/>
                </a:lnTo>
                <a:lnTo>
                  <a:pt x="1203" y="110"/>
                </a:lnTo>
                <a:lnTo>
                  <a:pt x="1180" y="150"/>
                </a:lnTo>
                <a:lnTo>
                  <a:pt x="1183" y="75"/>
                </a:lnTo>
                <a:lnTo>
                  <a:pt x="1120" y="98"/>
                </a:lnTo>
                <a:lnTo>
                  <a:pt x="1114" y="50"/>
                </a:lnTo>
                <a:lnTo>
                  <a:pt x="1114" y="50"/>
                </a:lnTo>
                <a:lnTo>
                  <a:pt x="1090" y="60"/>
                </a:lnTo>
                <a:lnTo>
                  <a:pt x="1056" y="75"/>
                </a:lnTo>
                <a:lnTo>
                  <a:pt x="1056" y="75"/>
                </a:lnTo>
                <a:lnTo>
                  <a:pt x="1045" y="79"/>
                </a:lnTo>
                <a:lnTo>
                  <a:pt x="1034" y="80"/>
                </a:lnTo>
                <a:lnTo>
                  <a:pt x="1024" y="81"/>
                </a:lnTo>
                <a:lnTo>
                  <a:pt x="1041" y="31"/>
                </a:lnTo>
                <a:lnTo>
                  <a:pt x="989" y="50"/>
                </a:lnTo>
                <a:lnTo>
                  <a:pt x="989" y="0"/>
                </a:lnTo>
                <a:lnTo>
                  <a:pt x="931" y="44"/>
                </a:lnTo>
                <a:lnTo>
                  <a:pt x="914" y="6"/>
                </a:lnTo>
                <a:lnTo>
                  <a:pt x="914" y="6"/>
                </a:lnTo>
                <a:lnTo>
                  <a:pt x="902" y="17"/>
                </a:lnTo>
                <a:lnTo>
                  <a:pt x="889" y="28"/>
                </a:lnTo>
                <a:lnTo>
                  <a:pt x="873" y="44"/>
                </a:lnTo>
                <a:lnTo>
                  <a:pt x="856" y="60"/>
                </a:lnTo>
                <a:lnTo>
                  <a:pt x="842" y="79"/>
                </a:lnTo>
                <a:lnTo>
                  <a:pt x="828" y="98"/>
                </a:lnTo>
                <a:lnTo>
                  <a:pt x="822" y="107"/>
                </a:lnTo>
                <a:lnTo>
                  <a:pt x="819" y="116"/>
                </a:lnTo>
                <a:lnTo>
                  <a:pt x="819" y="116"/>
                </a:lnTo>
                <a:lnTo>
                  <a:pt x="808" y="149"/>
                </a:lnTo>
                <a:lnTo>
                  <a:pt x="800" y="176"/>
                </a:lnTo>
                <a:lnTo>
                  <a:pt x="796" y="200"/>
                </a:lnTo>
                <a:lnTo>
                  <a:pt x="758" y="168"/>
                </a:lnTo>
                <a:lnTo>
                  <a:pt x="758" y="168"/>
                </a:lnTo>
                <a:lnTo>
                  <a:pt x="762" y="196"/>
                </a:lnTo>
                <a:lnTo>
                  <a:pt x="765" y="218"/>
                </a:lnTo>
                <a:lnTo>
                  <a:pt x="768" y="227"/>
                </a:lnTo>
                <a:lnTo>
                  <a:pt x="770" y="231"/>
                </a:lnTo>
                <a:lnTo>
                  <a:pt x="770" y="231"/>
                </a:lnTo>
                <a:lnTo>
                  <a:pt x="775" y="239"/>
                </a:lnTo>
                <a:lnTo>
                  <a:pt x="782" y="245"/>
                </a:lnTo>
                <a:lnTo>
                  <a:pt x="789" y="252"/>
                </a:lnTo>
                <a:lnTo>
                  <a:pt x="787" y="287"/>
                </a:lnTo>
                <a:close/>
                <a:moveTo>
                  <a:pt x="1770" y="658"/>
                </a:moveTo>
                <a:lnTo>
                  <a:pt x="1819" y="658"/>
                </a:lnTo>
                <a:lnTo>
                  <a:pt x="1819" y="658"/>
                </a:lnTo>
                <a:lnTo>
                  <a:pt x="1810" y="674"/>
                </a:lnTo>
                <a:lnTo>
                  <a:pt x="1793" y="698"/>
                </a:lnTo>
                <a:lnTo>
                  <a:pt x="1793" y="698"/>
                </a:lnTo>
                <a:lnTo>
                  <a:pt x="1786" y="709"/>
                </a:lnTo>
                <a:lnTo>
                  <a:pt x="1779" y="722"/>
                </a:lnTo>
                <a:lnTo>
                  <a:pt x="1772" y="735"/>
                </a:lnTo>
                <a:lnTo>
                  <a:pt x="1767" y="742"/>
                </a:lnTo>
                <a:lnTo>
                  <a:pt x="1767" y="742"/>
                </a:lnTo>
                <a:lnTo>
                  <a:pt x="1765" y="746"/>
                </a:lnTo>
                <a:lnTo>
                  <a:pt x="1761" y="754"/>
                </a:lnTo>
                <a:lnTo>
                  <a:pt x="1756" y="776"/>
                </a:lnTo>
                <a:lnTo>
                  <a:pt x="1749" y="805"/>
                </a:lnTo>
                <a:lnTo>
                  <a:pt x="1758" y="686"/>
                </a:lnTo>
                <a:lnTo>
                  <a:pt x="1770" y="65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12">
            <a:extLst>
              <a:ext uri="{FF2B5EF4-FFF2-40B4-BE49-F238E27FC236}">
                <a16:creationId xmlns:a16="http://schemas.microsoft.com/office/drawing/2014/main" id="{DBC43361-ABDD-4E38-BE24-0ACF90BB7CC2}"/>
              </a:ext>
            </a:extLst>
          </p:cNvPr>
          <p:cNvSpPr>
            <a:spLocks/>
          </p:cNvSpPr>
          <p:nvPr/>
        </p:nvSpPr>
        <p:spPr bwMode="auto">
          <a:xfrm>
            <a:off x="3792226" y="3939248"/>
            <a:ext cx="2316330" cy="1904340"/>
          </a:xfrm>
          <a:custGeom>
            <a:avLst/>
            <a:gdLst>
              <a:gd name="T0" fmla="*/ 193 w 1563"/>
              <a:gd name="T1" fmla="*/ 295 h 1285"/>
              <a:gd name="T2" fmla="*/ 144 w 1563"/>
              <a:gd name="T3" fmla="*/ 365 h 1285"/>
              <a:gd name="T4" fmla="*/ 121 w 1563"/>
              <a:gd name="T5" fmla="*/ 554 h 1285"/>
              <a:gd name="T6" fmla="*/ 84 w 1563"/>
              <a:gd name="T7" fmla="*/ 758 h 1285"/>
              <a:gd name="T8" fmla="*/ 126 w 1563"/>
              <a:gd name="T9" fmla="*/ 822 h 1285"/>
              <a:gd name="T10" fmla="*/ 163 w 1563"/>
              <a:gd name="T11" fmla="*/ 815 h 1285"/>
              <a:gd name="T12" fmla="*/ 174 w 1563"/>
              <a:gd name="T13" fmla="*/ 773 h 1285"/>
              <a:gd name="T14" fmla="*/ 203 w 1563"/>
              <a:gd name="T15" fmla="*/ 746 h 1285"/>
              <a:gd name="T16" fmla="*/ 205 w 1563"/>
              <a:gd name="T17" fmla="*/ 680 h 1285"/>
              <a:gd name="T18" fmla="*/ 253 w 1563"/>
              <a:gd name="T19" fmla="*/ 425 h 1285"/>
              <a:gd name="T20" fmla="*/ 352 w 1563"/>
              <a:gd name="T21" fmla="*/ 440 h 1285"/>
              <a:gd name="T22" fmla="*/ 441 w 1563"/>
              <a:gd name="T23" fmla="*/ 648 h 1285"/>
              <a:gd name="T24" fmla="*/ 451 w 1563"/>
              <a:gd name="T25" fmla="*/ 668 h 1285"/>
              <a:gd name="T26" fmla="*/ 458 w 1563"/>
              <a:gd name="T27" fmla="*/ 734 h 1285"/>
              <a:gd name="T28" fmla="*/ 198 w 1563"/>
              <a:gd name="T29" fmla="*/ 944 h 1285"/>
              <a:gd name="T30" fmla="*/ 140 w 1563"/>
              <a:gd name="T31" fmla="*/ 911 h 1285"/>
              <a:gd name="T32" fmla="*/ 113 w 1563"/>
              <a:gd name="T33" fmla="*/ 849 h 1285"/>
              <a:gd name="T34" fmla="*/ 52 w 1563"/>
              <a:gd name="T35" fmla="*/ 844 h 1285"/>
              <a:gd name="T36" fmla="*/ 14 w 1563"/>
              <a:gd name="T37" fmla="*/ 877 h 1285"/>
              <a:gd name="T38" fmla="*/ 0 w 1563"/>
              <a:gd name="T39" fmla="*/ 953 h 1285"/>
              <a:gd name="T40" fmla="*/ 23 w 1563"/>
              <a:gd name="T41" fmla="*/ 1054 h 1285"/>
              <a:gd name="T42" fmla="*/ 48 w 1563"/>
              <a:gd name="T43" fmla="*/ 1190 h 1285"/>
              <a:gd name="T44" fmla="*/ 77 w 1563"/>
              <a:gd name="T45" fmla="*/ 1228 h 1285"/>
              <a:gd name="T46" fmla="*/ 151 w 1563"/>
              <a:gd name="T47" fmla="*/ 1181 h 1285"/>
              <a:gd name="T48" fmla="*/ 198 w 1563"/>
              <a:gd name="T49" fmla="*/ 1135 h 1285"/>
              <a:gd name="T50" fmla="*/ 227 w 1563"/>
              <a:gd name="T51" fmla="*/ 1089 h 1285"/>
              <a:gd name="T52" fmla="*/ 290 w 1563"/>
              <a:gd name="T53" fmla="*/ 1059 h 1285"/>
              <a:gd name="T54" fmla="*/ 397 w 1563"/>
              <a:gd name="T55" fmla="*/ 973 h 1285"/>
              <a:gd name="T56" fmla="*/ 489 w 1563"/>
              <a:gd name="T57" fmla="*/ 956 h 1285"/>
              <a:gd name="T58" fmla="*/ 711 w 1563"/>
              <a:gd name="T59" fmla="*/ 1067 h 1285"/>
              <a:gd name="T60" fmla="*/ 907 w 1563"/>
              <a:gd name="T61" fmla="*/ 1053 h 1285"/>
              <a:gd name="T62" fmla="*/ 1079 w 1563"/>
              <a:gd name="T63" fmla="*/ 1104 h 1285"/>
              <a:gd name="T64" fmla="*/ 1222 w 1563"/>
              <a:gd name="T65" fmla="*/ 1186 h 1285"/>
              <a:gd name="T66" fmla="*/ 1262 w 1563"/>
              <a:gd name="T67" fmla="*/ 1243 h 1285"/>
              <a:gd name="T68" fmla="*/ 1347 w 1563"/>
              <a:gd name="T69" fmla="*/ 1285 h 1285"/>
              <a:gd name="T70" fmla="*/ 1436 w 1563"/>
              <a:gd name="T71" fmla="*/ 1266 h 1285"/>
              <a:gd name="T72" fmla="*/ 1498 w 1563"/>
              <a:gd name="T73" fmla="*/ 1224 h 1285"/>
              <a:gd name="T74" fmla="*/ 1504 w 1563"/>
              <a:gd name="T75" fmla="*/ 1167 h 1285"/>
              <a:gd name="T76" fmla="*/ 1555 w 1563"/>
              <a:gd name="T77" fmla="*/ 1133 h 1285"/>
              <a:gd name="T78" fmla="*/ 1551 w 1563"/>
              <a:gd name="T79" fmla="*/ 1089 h 1285"/>
              <a:gd name="T80" fmla="*/ 1423 w 1563"/>
              <a:gd name="T81" fmla="*/ 971 h 1285"/>
              <a:gd name="T82" fmla="*/ 1358 w 1563"/>
              <a:gd name="T83" fmla="*/ 928 h 1285"/>
              <a:gd name="T84" fmla="*/ 1304 w 1563"/>
              <a:gd name="T85" fmla="*/ 946 h 1285"/>
              <a:gd name="T86" fmla="*/ 1088 w 1563"/>
              <a:gd name="T87" fmla="*/ 735 h 1285"/>
              <a:gd name="T88" fmla="*/ 1170 w 1563"/>
              <a:gd name="T89" fmla="*/ 600 h 1285"/>
              <a:gd name="T90" fmla="*/ 1235 w 1563"/>
              <a:gd name="T91" fmla="*/ 569 h 1285"/>
              <a:gd name="T92" fmla="*/ 1243 w 1563"/>
              <a:gd name="T93" fmla="*/ 486 h 1285"/>
              <a:gd name="T94" fmla="*/ 1223 w 1563"/>
              <a:gd name="T95" fmla="*/ 397 h 1285"/>
              <a:gd name="T96" fmla="*/ 1218 w 1563"/>
              <a:gd name="T97" fmla="*/ 340 h 1285"/>
              <a:gd name="T98" fmla="*/ 1147 w 1563"/>
              <a:gd name="T99" fmla="*/ 265 h 1285"/>
              <a:gd name="T100" fmla="*/ 1010 w 1563"/>
              <a:gd name="T101" fmla="*/ 218 h 1285"/>
              <a:gd name="T102" fmla="*/ 970 w 1563"/>
              <a:gd name="T103" fmla="*/ 175 h 1285"/>
              <a:gd name="T104" fmla="*/ 888 w 1563"/>
              <a:gd name="T105" fmla="*/ 193 h 1285"/>
              <a:gd name="T106" fmla="*/ 814 w 1563"/>
              <a:gd name="T107" fmla="*/ 49 h 1285"/>
              <a:gd name="T108" fmla="*/ 738 w 1563"/>
              <a:gd name="T109" fmla="*/ 12 h 1285"/>
              <a:gd name="T110" fmla="*/ 588 w 1563"/>
              <a:gd name="T111" fmla="*/ 14 h 1285"/>
              <a:gd name="T112" fmla="*/ 537 w 1563"/>
              <a:gd name="T113" fmla="*/ 58 h 1285"/>
              <a:gd name="T114" fmla="*/ 524 w 1563"/>
              <a:gd name="T115" fmla="*/ 100 h 1285"/>
              <a:gd name="T116" fmla="*/ 498 w 1563"/>
              <a:gd name="T117" fmla="*/ 121 h 1285"/>
              <a:gd name="T118" fmla="*/ 473 w 1563"/>
              <a:gd name="T119" fmla="*/ 189 h 1285"/>
              <a:gd name="T120" fmla="*/ 452 w 1563"/>
              <a:gd name="T121" fmla="*/ 204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563" h="1285">
                <a:moveTo>
                  <a:pt x="466" y="241"/>
                </a:moveTo>
                <a:lnTo>
                  <a:pt x="261" y="273"/>
                </a:lnTo>
                <a:lnTo>
                  <a:pt x="261" y="273"/>
                </a:lnTo>
                <a:lnTo>
                  <a:pt x="253" y="275"/>
                </a:lnTo>
                <a:lnTo>
                  <a:pt x="230" y="282"/>
                </a:lnTo>
                <a:lnTo>
                  <a:pt x="204" y="290"/>
                </a:lnTo>
                <a:lnTo>
                  <a:pt x="193" y="295"/>
                </a:lnTo>
                <a:lnTo>
                  <a:pt x="184" y="300"/>
                </a:lnTo>
                <a:lnTo>
                  <a:pt x="184" y="300"/>
                </a:lnTo>
                <a:lnTo>
                  <a:pt x="176" y="307"/>
                </a:lnTo>
                <a:lnTo>
                  <a:pt x="169" y="317"/>
                </a:lnTo>
                <a:lnTo>
                  <a:pt x="162" y="328"/>
                </a:lnTo>
                <a:lnTo>
                  <a:pt x="156" y="341"/>
                </a:lnTo>
                <a:lnTo>
                  <a:pt x="144" y="365"/>
                </a:lnTo>
                <a:lnTo>
                  <a:pt x="135" y="385"/>
                </a:lnTo>
                <a:lnTo>
                  <a:pt x="135" y="385"/>
                </a:lnTo>
                <a:lnTo>
                  <a:pt x="133" y="391"/>
                </a:lnTo>
                <a:lnTo>
                  <a:pt x="132" y="399"/>
                </a:lnTo>
                <a:lnTo>
                  <a:pt x="129" y="423"/>
                </a:lnTo>
                <a:lnTo>
                  <a:pt x="124" y="489"/>
                </a:lnTo>
                <a:lnTo>
                  <a:pt x="121" y="554"/>
                </a:lnTo>
                <a:lnTo>
                  <a:pt x="118" y="589"/>
                </a:lnTo>
                <a:lnTo>
                  <a:pt x="118" y="589"/>
                </a:lnTo>
                <a:lnTo>
                  <a:pt x="109" y="631"/>
                </a:lnTo>
                <a:lnTo>
                  <a:pt x="101" y="660"/>
                </a:lnTo>
                <a:lnTo>
                  <a:pt x="75" y="726"/>
                </a:lnTo>
                <a:lnTo>
                  <a:pt x="75" y="726"/>
                </a:lnTo>
                <a:lnTo>
                  <a:pt x="84" y="758"/>
                </a:lnTo>
                <a:lnTo>
                  <a:pt x="90" y="782"/>
                </a:lnTo>
                <a:lnTo>
                  <a:pt x="94" y="794"/>
                </a:lnTo>
                <a:lnTo>
                  <a:pt x="94" y="794"/>
                </a:lnTo>
                <a:lnTo>
                  <a:pt x="95" y="797"/>
                </a:lnTo>
                <a:lnTo>
                  <a:pt x="99" y="802"/>
                </a:lnTo>
                <a:lnTo>
                  <a:pt x="112" y="813"/>
                </a:lnTo>
                <a:lnTo>
                  <a:pt x="126" y="822"/>
                </a:lnTo>
                <a:lnTo>
                  <a:pt x="132" y="825"/>
                </a:lnTo>
                <a:lnTo>
                  <a:pt x="135" y="826"/>
                </a:lnTo>
                <a:lnTo>
                  <a:pt x="135" y="826"/>
                </a:lnTo>
                <a:lnTo>
                  <a:pt x="143" y="825"/>
                </a:lnTo>
                <a:lnTo>
                  <a:pt x="153" y="821"/>
                </a:lnTo>
                <a:lnTo>
                  <a:pt x="158" y="819"/>
                </a:lnTo>
                <a:lnTo>
                  <a:pt x="163" y="815"/>
                </a:lnTo>
                <a:lnTo>
                  <a:pt x="167" y="811"/>
                </a:lnTo>
                <a:lnTo>
                  <a:pt x="169" y="807"/>
                </a:lnTo>
                <a:lnTo>
                  <a:pt x="169" y="807"/>
                </a:lnTo>
                <a:lnTo>
                  <a:pt x="172" y="796"/>
                </a:lnTo>
                <a:lnTo>
                  <a:pt x="174" y="785"/>
                </a:lnTo>
                <a:lnTo>
                  <a:pt x="174" y="773"/>
                </a:lnTo>
                <a:lnTo>
                  <a:pt x="174" y="773"/>
                </a:lnTo>
                <a:lnTo>
                  <a:pt x="178" y="771"/>
                </a:lnTo>
                <a:lnTo>
                  <a:pt x="186" y="768"/>
                </a:lnTo>
                <a:lnTo>
                  <a:pt x="191" y="764"/>
                </a:lnTo>
                <a:lnTo>
                  <a:pt x="196" y="759"/>
                </a:lnTo>
                <a:lnTo>
                  <a:pt x="199" y="753"/>
                </a:lnTo>
                <a:lnTo>
                  <a:pt x="203" y="746"/>
                </a:lnTo>
                <a:lnTo>
                  <a:pt x="203" y="746"/>
                </a:lnTo>
                <a:lnTo>
                  <a:pt x="208" y="730"/>
                </a:lnTo>
                <a:lnTo>
                  <a:pt x="209" y="718"/>
                </a:lnTo>
                <a:lnTo>
                  <a:pt x="210" y="708"/>
                </a:lnTo>
                <a:lnTo>
                  <a:pt x="210" y="702"/>
                </a:lnTo>
                <a:lnTo>
                  <a:pt x="210" y="702"/>
                </a:lnTo>
                <a:lnTo>
                  <a:pt x="209" y="693"/>
                </a:lnTo>
                <a:lnTo>
                  <a:pt x="205" y="680"/>
                </a:lnTo>
                <a:lnTo>
                  <a:pt x="201" y="666"/>
                </a:lnTo>
                <a:lnTo>
                  <a:pt x="186" y="628"/>
                </a:lnTo>
                <a:lnTo>
                  <a:pt x="186" y="628"/>
                </a:lnTo>
                <a:lnTo>
                  <a:pt x="218" y="525"/>
                </a:lnTo>
                <a:lnTo>
                  <a:pt x="241" y="454"/>
                </a:lnTo>
                <a:lnTo>
                  <a:pt x="249" y="431"/>
                </a:lnTo>
                <a:lnTo>
                  <a:pt x="253" y="425"/>
                </a:lnTo>
                <a:lnTo>
                  <a:pt x="254" y="422"/>
                </a:lnTo>
                <a:lnTo>
                  <a:pt x="254" y="422"/>
                </a:lnTo>
                <a:lnTo>
                  <a:pt x="291" y="425"/>
                </a:lnTo>
                <a:lnTo>
                  <a:pt x="323" y="427"/>
                </a:lnTo>
                <a:lnTo>
                  <a:pt x="323" y="427"/>
                </a:lnTo>
                <a:lnTo>
                  <a:pt x="337" y="433"/>
                </a:lnTo>
                <a:lnTo>
                  <a:pt x="352" y="440"/>
                </a:lnTo>
                <a:lnTo>
                  <a:pt x="364" y="449"/>
                </a:lnTo>
                <a:lnTo>
                  <a:pt x="364" y="449"/>
                </a:lnTo>
                <a:lnTo>
                  <a:pt x="382" y="467"/>
                </a:lnTo>
                <a:lnTo>
                  <a:pt x="410" y="495"/>
                </a:lnTo>
                <a:lnTo>
                  <a:pt x="444" y="531"/>
                </a:lnTo>
                <a:lnTo>
                  <a:pt x="437" y="628"/>
                </a:lnTo>
                <a:lnTo>
                  <a:pt x="441" y="648"/>
                </a:lnTo>
                <a:lnTo>
                  <a:pt x="441" y="648"/>
                </a:lnTo>
                <a:lnTo>
                  <a:pt x="445" y="650"/>
                </a:lnTo>
                <a:lnTo>
                  <a:pt x="450" y="656"/>
                </a:lnTo>
                <a:lnTo>
                  <a:pt x="452" y="660"/>
                </a:lnTo>
                <a:lnTo>
                  <a:pt x="454" y="662"/>
                </a:lnTo>
                <a:lnTo>
                  <a:pt x="454" y="666"/>
                </a:lnTo>
                <a:lnTo>
                  <a:pt x="451" y="668"/>
                </a:lnTo>
                <a:lnTo>
                  <a:pt x="451" y="668"/>
                </a:lnTo>
                <a:lnTo>
                  <a:pt x="450" y="669"/>
                </a:lnTo>
                <a:lnTo>
                  <a:pt x="449" y="672"/>
                </a:lnTo>
                <a:lnTo>
                  <a:pt x="449" y="682"/>
                </a:lnTo>
                <a:lnTo>
                  <a:pt x="450" y="695"/>
                </a:lnTo>
                <a:lnTo>
                  <a:pt x="452" y="708"/>
                </a:lnTo>
                <a:lnTo>
                  <a:pt x="458" y="734"/>
                </a:lnTo>
                <a:lnTo>
                  <a:pt x="461" y="746"/>
                </a:lnTo>
                <a:lnTo>
                  <a:pt x="320" y="816"/>
                </a:lnTo>
                <a:lnTo>
                  <a:pt x="320" y="816"/>
                </a:lnTo>
                <a:lnTo>
                  <a:pt x="262" y="878"/>
                </a:lnTo>
                <a:lnTo>
                  <a:pt x="220" y="922"/>
                </a:lnTo>
                <a:lnTo>
                  <a:pt x="198" y="944"/>
                </a:lnTo>
                <a:lnTo>
                  <a:pt x="198" y="944"/>
                </a:lnTo>
                <a:lnTo>
                  <a:pt x="197" y="944"/>
                </a:lnTo>
                <a:lnTo>
                  <a:pt x="193" y="944"/>
                </a:lnTo>
                <a:lnTo>
                  <a:pt x="186" y="940"/>
                </a:lnTo>
                <a:lnTo>
                  <a:pt x="167" y="929"/>
                </a:lnTo>
                <a:lnTo>
                  <a:pt x="149" y="917"/>
                </a:lnTo>
                <a:lnTo>
                  <a:pt x="140" y="911"/>
                </a:lnTo>
                <a:lnTo>
                  <a:pt x="140" y="911"/>
                </a:lnTo>
                <a:lnTo>
                  <a:pt x="139" y="901"/>
                </a:lnTo>
                <a:lnTo>
                  <a:pt x="136" y="890"/>
                </a:lnTo>
                <a:lnTo>
                  <a:pt x="133" y="878"/>
                </a:lnTo>
                <a:lnTo>
                  <a:pt x="127" y="865"/>
                </a:lnTo>
                <a:lnTo>
                  <a:pt x="123" y="859"/>
                </a:lnTo>
                <a:lnTo>
                  <a:pt x="118" y="854"/>
                </a:lnTo>
                <a:lnTo>
                  <a:pt x="113" y="849"/>
                </a:lnTo>
                <a:lnTo>
                  <a:pt x="106" y="845"/>
                </a:lnTo>
                <a:lnTo>
                  <a:pt x="99" y="842"/>
                </a:lnTo>
                <a:lnTo>
                  <a:pt x="92" y="840"/>
                </a:lnTo>
                <a:lnTo>
                  <a:pt x="92" y="840"/>
                </a:lnTo>
                <a:lnTo>
                  <a:pt x="75" y="840"/>
                </a:lnTo>
                <a:lnTo>
                  <a:pt x="59" y="843"/>
                </a:lnTo>
                <a:lnTo>
                  <a:pt x="52" y="844"/>
                </a:lnTo>
                <a:lnTo>
                  <a:pt x="46" y="848"/>
                </a:lnTo>
                <a:lnTo>
                  <a:pt x="38" y="850"/>
                </a:lnTo>
                <a:lnTo>
                  <a:pt x="32" y="855"/>
                </a:lnTo>
                <a:lnTo>
                  <a:pt x="28" y="860"/>
                </a:lnTo>
                <a:lnTo>
                  <a:pt x="23" y="865"/>
                </a:lnTo>
                <a:lnTo>
                  <a:pt x="18" y="871"/>
                </a:lnTo>
                <a:lnTo>
                  <a:pt x="14" y="877"/>
                </a:lnTo>
                <a:lnTo>
                  <a:pt x="11" y="884"/>
                </a:lnTo>
                <a:lnTo>
                  <a:pt x="8" y="891"/>
                </a:lnTo>
                <a:lnTo>
                  <a:pt x="6" y="900"/>
                </a:lnTo>
                <a:lnTo>
                  <a:pt x="3" y="908"/>
                </a:lnTo>
                <a:lnTo>
                  <a:pt x="3" y="908"/>
                </a:lnTo>
                <a:lnTo>
                  <a:pt x="0" y="940"/>
                </a:lnTo>
                <a:lnTo>
                  <a:pt x="0" y="953"/>
                </a:lnTo>
                <a:lnTo>
                  <a:pt x="1" y="964"/>
                </a:lnTo>
                <a:lnTo>
                  <a:pt x="2" y="976"/>
                </a:lnTo>
                <a:lnTo>
                  <a:pt x="5" y="988"/>
                </a:lnTo>
                <a:lnTo>
                  <a:pt x="13" y="1019"/>
                </a:lnTo>
                <a:lnTo>
                  <a:pt x="13" y="1019"/>
                </a:lnTo>
                <a:lnTo>
                  <a:pt x="18" y="1036"/>
                </a:lnTo>
                <a:lnTo>
                  <a:pt x="23" y="1054"/>
                </a:lnTo>
                <a:lnTo>
                  <a:pt x="28" y="1089"/>
                </a:lnTo>
                <a:lnTo>
                  <a:pt x="32" y="1118"/>
                </a:lnTo>
                <a:lnTo>
                  <a:pt x="35" y="1140"/>
                </a:lnTo>
                <a:lnTo>
                  <a:pt x="35" y="1140"/>
                </a:lnTo>
                <a:lnTo>
                  <a:pt x="40" y="1162"/>
                </a:lnTo>
                <a:lnTo>
                  <a:pt x="43" y="1176"/>
                </a:lnTo>
                <a:lnTo>
                  <a:pt x="48" y="1190"/>
                </a:lnTo>
                <a:lnTo>
                  <a:pt x="53" y="1203"/>
                </a:lnTo>
                <a:lnTo>
                  <a:pt x="60" y="1214"/>
                </a:lnTo>
                <a:lnTo>
                  <a:pt x="64" y="1219"/>
                </a:lnTo>
                <a:lnTo>
                  <a:pt x="67" y="1224"/>
                </a:lnTo>
                <a:lnTo>
                  <a:pt x="72" y="1226"/>
                </a:lnTo>
                <a:lnTo>
                  <a:pt x="77" y="1228"/>
                </a:lnTo>
                <a:lnTo>
                  <a:pt x="77" y="1228"/>
                </a:lnTo>
                <a:lnTo>
                  <a:pt x="82" y="1228"/>
                </a:lnTo>
                <a:lnTo>
                  <a:pt x="88" y="1227"/>
                </a:lnTo>
                <a:lnTo>
                  <a:pt x="95" y="1225"/>
                </a:lnTo>
                <a:lnTo>
                  <a:pt x="103" y="1220"/>
                </a:lnTo>
                <a:lnTo>
                  <a:pt x="120" y="1209"/>
                </a:lnTo>
                <a:lnTo>
                  <a:pt x="135" y="1196"/>
                </a:lnTo>
                <a:lnTo>
                  <a:pt x="151" y="1181"/>
                </a:lnTo>
                <a:lnTo>
                  <a:pt x="164" y="1168"/>
                </a:lnTo>
                <a:lnTo>
                  <a:pt x="181" y="1150"/>
                </a:lnTo>
                <a:lnTo>
                  <a:pt x="181" y="1150"/>
                </a:lnTo>
                <a:lnTo>
                  <a:pt x="192" y="1139"/>
                </a:lnTo>
                <a:lnTo>
                  <a:pt x="195" y="1136"/>
                </a:lnTo>
                <a:lnTo>
                  <a:pt x="198" y="1135"/>
                </a:lnTo>
                <a:lnTo>
                  <a:pt x="198" y="1135"/>
                </a:lnTo>
                <a:lnTo>
                  <a:pt x="201" y="1134"/>
                </a:lnTo>
                <a:lnTo>
                  <a:pt x="202" y="1128"/>
                </a:lnTo>
                <a:lnTo>
                  <a:pt x="205" y="1121"/>
                </a:lnTo>
                <a:lnTo>
                  <a:pt x="210" y="1111"/>
                </a:lnTo>
                <a:lnTo>
                  <a:pt x="218" y="1100"/>
                </a:lnTo>
                <a:lnTo>
                  <a:pt x="221" y="1094"/>
                </a:lnTo>
                <a:lnTo>
                  <a:pt x="227" y="1089"/>
                </a:lnTo>
                <a:lnTo>
                  <a:pt x="235" y="1084"/>
                </a:lnTo>
                <a:lnTo>
                  <a:pt x="242" y="1079"/>
                </a:lnTo>
                <a:lnTo>
                  <a:pt x="251" y="1074"/>
                </a:lnTo>
                <a:lnTo>
                  <a:pt x="261" y="1071"/>
                </a:lnTo>
                <a:lnTo>
                  <a:pt x="261" y="1071"/>
                </a:lnTo>
                <a:lnTo>
                  <a:pt x="277" y="1066"/>
                </a:lnTo>
                <a:lnTo>
                  <a:pt x="290" y="1059"/>
                </a:lnTo>
                <a:lnTo>
                  <a:pt x="303" y="1051"/>
                </a:lnTo>
                <a:lnTo>
                  <a:pt x="317" y="1043"/>
                </a:lnTo>
                <a:lnTo>
                  <a:pt x="329" y="1034"/>
                </a:lnTo>
                <a:lnTo>
                  <a:pt x="340" y="1025"/>
                </a:lnTo>
                <a:lnTo>
                  <a:pt x="362" y="1005"/>
                </a:lnTo>
                <a:lnTo>
                  <a:pt x="380" y="988"/>
                </a:lnTo>
                <a:lnTo>
                  <a:pt x="397" y="973"/>
                </a:lnTo>
                <a:lnTo>
                  <a:pt x="404" y="967"/>
                </a:lnTo>
                <a:lnTo>
                  <a:pt x="410" y="962"/>
                </a:lnTo>
                <a:lnTo>
                  <a:pt x="417" y="959"/>
                </a:lnTo>
                <a:lnTo>
                  <a:pt x="422" y="958"/>
                </a:lnTo>
                <a:lnTo>
                  <a:pt x="422" y="958"/>
                </a:lnTo>
                <a:lnTo>
                  <a:pt x="462" y="956"/>
                </a:lnTo>
                <a:lnTo>
                  <a:pt x="489" y="956"/>
                </a:lnTo>
                <a:lnTo>
                  <a:pt x="489" y="956"/>
                </a:lnTo>
                <a:lnTo>
                  <a:pt x="492" y="957"/>
                </a:lnTo>
                <a:lnTo>
                  <a:pt x="501" y="960"/>
                </a:lnTo>
                <a:lnTo>
                  <a:pt x="529" y="973"/>
                </a:lnTo>
                <a:lnTo>
                  <a:pt x="605" y="1011"/>
                </a:lnTo>
                <a:lnTo>
                  <a:pt x="711" y="1067"/>
                </a:lnTo>
                <a:lnTo>
                  <a:pt x="711" y="1067"/>
                </a:lnTo>
                <a:lnTo>
                  <a:pt x="738" y="1064"/>
                </a:lnTo>
                <a:lnTo>
                  <a:pt x="800" y="1057"/>
                </a:lnTo>
                <a:lnTo>
                  <a:pt x="835" y="1054"/>
                </a:lnTo>
                <a:lnTo>
                  <a:pt x="866" y="1051"/>
                </a:lnTo>
                <a:lnTo>
                  <a:pt x="892" y="1051"/>
                </a:lnTo>
                <a:lnTo>
                  <a:pt x="900" y="1051"/>
                </a:lnTo>
                <a:lnTo>
                  <a:pt x="907" y="1053"/>
                </a:lnTo>
                <a:lnTo>
                  <a:pt x="907" y="1053"/>
                </a:lnTo>
                <a:lnTo>
                  <a:pt x="920" y="1057"/>
                </a:lnTo>
                <a:lnTo>
                  <a:pt x="939" y="1065"/>
                </a:lnTo>
                <a:lnTo>
                  <a:pt x="984" y="1084"/>
                </a:lnTo>
                <a:lnTo>
                  <a:pt x="1043" y="1111"/>
                </a:lnTo>
                <a:lnTo>
                  <a:pt x="1079" y="1104"/>
                </a:lnTo>
                <a:lnTo>
                  <a:pt x="1079" y="1104"/>
                </a:lnTo>
                <a:lnTo>
                  <a:pt x="1102" y="1114"/>
                </a:lnTo>
                <a:lnTo>
                  <a:pt x="1125" y="1125"/>
                </a:lnTo>
                <a:lnTo>
                  <a:pt x="1152" y="1139"/>
                </a:lnTo>
                <a:lnTo>
                  <a:pt x="1178" y="1154"/>
                </a:lnTo>
                <a:lnTo>
                  <a:pt x="1204" y="1170"/>
                </a:lnTo>
                <a:lnTo>
                  <a:pt x="1214" y="1179"/>
                </a:lnTo>
                <a:lnTo>
                  <a:pt x="1222" y="1186"/>
                </a:lnTo>
                <a:lnTo>
                  <a:pt x="1228" y="1193"/>
                </a:lnTo>
                <a:lnTo>
                  <a:pt x="1232" y="1201"/>
                </a:lnTo>
                <a:lnTo>
                  <a:pt x="1232" y="1201"/>
                </a:lnTo>
                <a:lnTo>
                  <a:pt x="1234" y="1207"/>
                </a:lnTo>
                <a:lnTo>
                  <a:pt x="1238" y="1214"/>
                </a:lnTo>
                <a:lnTo>
                  <a:pt x="1247" y="1228"/>
                </a:lnTo>
                <a:lnTo>
                  <a:pt x="1262" y="1243"/>
                </a:lnTo>
                <a:lnTo>
                  <a:pt x="1278" y="1256"/>
                </a:lnTo>
                <a:lnTo>
                  <a:pt x="1296" y="1268"/>
                </a:lnTo>
                <a:lnTo>
                  <a:pt x="1306" y="1273"/>
                </a:lnTo>
                <a:lnTo>
                  <a:pt x="1315" y="1278"/>
                </a:lnTo>
                <a:lnTo>
                  <a:pt x="1326" y="1282"/>
                </a:lnTo>
                <a:lnTo>
                  <a:pt x="1336" y="1284"/>
                </a:lnTo>
                <a:lnTo>
                  <a:pt x="1347" y="1285"/>
                </a:lnTo>
                <a:lnTo>
                  <a:pt x="1358" y="1285"/>
                </a:lnTo>
                <a:lnTo>
                  <a:pt x="1358" y="1285"/>
                </a:lnTo>
                <a:lnTo>
                  <a:pt x="1377" y="1283"/>
                </a:lnTo>
                <a:lnTo>
                  <a:pt x="1394" y="1281"/>
                </a:lnTo>
                <a:lnTo>
                  <a:pt x="1410" y="1276"/>
                </a:lnTo>
                <a:lnTo>
                  <a:pt x="1423" y="1271"/>
                </a:lnTo>
                <a:lnTo>
                  <a:pt x="1436" y="1266"/>
                </a:lnTo>
                <a:lnTo>
                  <a:pt x="1447" y="1260"/>
                </a:lnTo>
                <a:lnTo>
                  <a:pt x="1468" y="1249"/>
                </a:lnTo>
                <a:lnTo>
                  <a:pt x="1468" y="1249"/>
                </a:lnTo>
                <a:lnTo>
                  <a:pt x="1477" y="1243"/>
                </a:lnTo>
                <a:lnTo>
                  <a:pt x="1485" y="1237"/>
                </a:lnTo>
                <a:lnTo>
                  <a:pt x="1492" y="1231"/>
                </a:lnTo>
                <a:lnTo>
                  <a:pt x="1498" y="1224"/>
                </a:lnTo>
                <a:lnTo>
                  <a:pt x="1502" y="1218"/>
                </a:lnTo>
                <a:lnTo>
                  <a:pt x="1505" y="1211"/>
                </a:lnTo>
                <a:lnTo>
                  <a:pt x="1508" y="1205"/>
                </a:lnTo>
                <a:lnTo>
                  <a:pt x="1508" y="1201"/>
                </a:lnTo>
                <a:lnTo>
                  <a:pt x="1508" y="1201"/>
                </a:lnTo>
                <a:lnTo>
                  <a:pt x="1506" y="1185"/>
                </a:lnTo>
                <a:lnTo>
                  <a:pt x="1504" y="1167"/>
                </a:lnTo>
                <a:lnTo>
                  <a:pt x="1500" y="1145"/>
                </a:lnTo>
                <a:lnTo>
                  <a:pt x="1500" y="1145"/>
                </a:lnTo>
                <a:lnTo>
                  <a:pt x="1515" y="1145"/>
                </a:lnTo>
                <a:lnTo>
                  <a:pt x="1528" y="1142"/>
                </a:lnTo>
                <a:lnTo>
                  <a:pt x="1543" y="1139"/>
                </a:lnTo>
                <a:lnTo>
                  <a:pt x="1549" y="1136"/>
                </a:lnTo>
                <a:lnTo>
                  <a:pt x="1555" y="1133"/>
                </a:lnTo>
                <a:lnTo>
                  <a:pt x="1560" y="1128"/>
                </a:lnTo>
                <a:lnTo>
                  <a:pt x="1562" y="1123"/>
                </a:lnTo>
                <a:lnTo>
                  <a:pt x="1563" y="1116"/>
                </a:lnTo>
                <a:lnTo>
                  <a:pt x="1562" y="1108"/>
                </a:lnTo>
                <a:lnTo>
                  <a:pt x="1559" y="1100"/>
                </a:lnTo>
                <a:lnTo>
                  <a:pt x="1551" y="1089"/>
                </a:lnTo>
                <a:lnTo>
                  <a:pt x="1551" y="1089"/>
                </a:lnTo>
                <a:lnTo>
                  <a:pt x="1536" y="1070"/>
                </a:lnTo>
                <a:lnTo>
                  <a:pt x="1520" y="1053"/>
                </a:lnTo>
                <a:lnTo>
                  <a:pt x="1504" y="1038"/>
                </a:lnTo>
                <a:lnTo>
                  <a:pt x="1488" y="1025"/>
                </a:lnTo>
                <a:lnTo>
                  <a:pt x="1457" y="999"/>
                </a:lnTo>
                <a:lnTo>
                  <a:pt x="1440" y="986"/>
                </a:lnTo>
                <a:lnTo>
                  <a:pt x="1423" y="971"/>
                </a:lnTo>
                <a:lnTo>
                  <a:pt x="1423" y="971"/>
                </a:lnTo>
                <a:lnTo>
                  <a:pt x="1406" y="957"/>
                </a:lnTo>
                <a:lnTo>
                  <a:pt x="1393" y="946"/>
                </a:lnTo>
                <a:lnTo>
                  <a:pt x="1381" y="937"/>
                </a:lnTo>
                <a:lnTo>
                  <a:pt x="1371" y="933"/>
                </a:lnTo>
                <a:lnTo>
                  <a:pt x="1364" y="929"/>
                </a:lnTo>
                <a:lnTo>
                  <a:pt x="1358" y="928"/>
                </a:lnTo>
                <a:lnTo>
                  <a:pt x="1350" y="928"/>
                </a:lnTo>
                <a:lnTo>
                  <a:pt x="1350" y="928"/>
                </a:lnTo>
                <a:lnTo>
                  <a:pt x="1347" y="928"/>
                </a:lnTo>
                <a:lnTo>
                  <a:pt x="1343" y="929"/>
                </a:lnTo>
                <a:lnTo>
                  <a:pt x="1338" y="933"/>
                </a:lnTo>
                <a:lnTo>
                  <a:pt x="1331" y="939"/>
                </a:lnTo>
                <a:lnTo>
                  <a:pt x="1304" y="946"/>
                </a:lnTo>
                <a:lnTo>
                  <a:pt x="1214" y="856"/>
                </a:lnTo>
                <a:lnTo>
                  <a:pt x="1214" y="856"/>
                </a:lnTo>
                <a:lnTo>
                  <a:pt x="1177" y="826"/>
                </a:lnTo>
                <a:lnTo>
                  <a:pt x="1136" y="791"/>
                </a:lnTo>
                <a:lnTo>
                  <a:pt x="1136" y="791"/>
                </a:lnTo>
                <a:lnTo>
                  <a:pt x="1110" y="760"/>
                </a:lnTo>
                <a:lnTo>
                  <a:pt x="1088" y="735"/>
                </a:lnTo>
                <a:lnTo>
                  <a:pt x="1065" y="673"/>
                </a:lnTo>
                <a:lnTo>
                  <a:pt x="1079" y="605"/>
                </a:lnTo>
                <a:lnTo>
                  <a:pt x="1079" y="605"/>
                </a:lnTo>
                <a:lnTo>
                  <a:pt x="1099" y="606"/>
                </a:lnTo>
                <a:lnTo>
                  <a:pt x="1119" y="605"/>
                </a:lnTo>
                <a:lnTo>
                  <a:pt x="1143" y="604"/>
                </a:lnTo>
                <a:lnTo>
                  <a:pt x="1170" y="600"/>
                </a:lnTo>
                <a:lnTo>
                  <a:pt x="1183" y="597"/>
                </a:lnTo>
                <a:lnTo>
                  <a:pt x="1195" y="593"/>
                </a:lnTo>
                <a:lnTo>
                  <a:pt x="1208" y="588"/>
                </a:lnTo>
                <a:lnTo>
                  <a:pt x="1218" y="583"/>
                </a:lnTo>
                <a:lnTo>
                  <a:pt x="1228" y="577"/>
                </a:lnTo>
                <a:lnTo>
                  <a:pt x="1235" y="569"/>
                </a:lnTo>
                <a:lnTo>
                  <a:pt x="1235" y="569"/>
                </a:lnTo>
                <a:lnTo>
                  <a:pt x="1241" y="560"/>
                </a:lnTo>
                <a:lnTo>
                  <a:pt x="1245" y="549"/>
                </a:lnTo>
                <a:lnTo>
                  <a:pt x="1247" y="539"/>
                </a:lnTo>
                <a:lnTo>
                  <a:pt x="1247" y="525"/>
                </a:lnTo>
                <a:lnTo>
                  <a:pt x="1247" y="513"/>
                </a:lnTo>
                <a:lnTo>
                  <a:pt x="1246" y="500"/>
                </a:lnTo>
                <a:lnTo>
                  <a:pt x="1243" y="486"/>
                </a:lnTo>
                <a:lnTo>
                  <a:pt x="1240" y="473"/>
                </a:lnTo>
                <a:lnTo>
                  <a:pt x="1233" y="449"/>
                </a:lnTo>
                <a:lnTo>
                  <a:pt x="1226" y="429"/>
                </a:lnTo>
                <a:lnTo>
                  <a:pt x="1217" y="411"/>
                </a:lnTo>
                <a:lnTo>
                  <a:pt x="1217" y="411"/>
                </a:lnTo>
                <a:lnTo>
                  <a:pt x="1221" y="404"/>
                </a:lnTo>
                <a:lnTo>
                  <a:pt x="1223" y="397"/>
                </a:lnTo>
                <a:lnTo>
                  <a:pt x="1227" y="387"/>
                </a:lnTo>
                <a:lnTo>
                  <a:pt x="1228" y="375"/>
                </a:lnTo>
                <a:lnTo>
                  <a:pt x="1228" y="369"/>
                </a:lnTo>
                <a:lnTo>
                  <a:pt x="1227" y="362"/>
                </a:lnTo>
                <a:lnTo>
                  <a:pt x="1224" y="355"/>
                </a:lnTo>
                <a:lnTo>
                  <a:pt x="1222" y="348"/>
                </a:lnTo>
                <a:lnTo>
                  <a:pt x="1218" y="340"/>
                </a:lnTo>
                <a:lnTo>
                  <a:pt x="1214" y="332"/>
                </a:lnTo>
                <a:lnTo>
                  <a:pt x="1214" y="332"/>
                </a:lnTo>
                <a:lnTo>
                  <a:pt x="1192" y="306"/>
                </a:lnTo>
                <a:lnTo>
                  <a:pt x="1174" y="285"/>
                </a:lnTo>
                <a:lnTo>
                  <a:pt x="1164" y="277"/>
                </a:lnTo>
                <a:lnTo>
                  <a:pt x="1155" y="271"/>
                </a:lnTo>
                <a:lnTo>
                  <a:pt x="1147" y="265"/>
                </a:lnTo>
                <a:lnTo>
                  <a:pt x="1140" y="260"/>
                </a:lnTo>
                <a:lnTo>
                  <a:pt x="1140" y="260"/>
                </a:lnTo>
                <a:lnTo>
                  <a:pt x="1129" y="255"/>
                </a:lnTo>
                <a:lnTo>
                  <a:pt x="1117" y="250"/>
                </a:lnTo>
                <a:lnTo>
                  <a:pt x="1088" y="240"/>
                </a:lnTo>
                <a:lnTo>
                  <a:pt x="1054" y="229"/>
                </a:lnTo>
                <a:lnTo>
                  <a:pt x="1010" y="218"/>
                </a:lnTo>
                <a:lnTo>
                  <a:pt x="1010" y="218"/>
                </a:lnTo>
                <a:lnTo>
                  <a:pt x="1007" y="214"/>
                </a:lnTo>
                <a:lnTo>
                  <a:pt x="998" y="201"/>
                </a:lnTo>
                <a:lnTo>
                  <a:pt x="986" y="188"/>
                </a:lnTo>
                <a:lnTo>
                  <a:pt x="979" y="181"/>
                </a:lnTo>
                <a:lnTo>
                  <a:pt x="970" y="175"/>
                </a:lnTo>
                <a:lnTo>
                  <a:pt x="970" y="175"/>
                </a:lnTo>
                <a:lnTo>
                  <a:pt x="962" y="170"/>
                </a:lnTo>
                <a:lnTo>
                  <a:pt x="952" y="166"/>
                </a:lnTo>
                <a:lnTo>
                  <a:pt x="944" y="164"/>
                </a:lnTo>
                <a:lnTo>
                  <a:pt x="935" y="164"/>
                </a:lnTo>
                <a:lnTo>
                  <a:pt x="923" y="163"/>
                </a:lnTo>
                <a:lnTo>
                  <a:pt x="918" y="164"/>
                </a:lnTo>
                <a:lnTo>
                  <a:pt x="888" y="193"/>
                </a:lnTo>
                <a:lnTo>
                  <a:pt x="888" y="193"/>
                </a:lnTo>
                <a:lnTo>
                  <a:pt x="878" y="172"/>
                </a:lnTo>
                <a:lnTo>
                  <a:pt x="857" y="125"/>
                </a:lnTo>
                <a:lnTo>
                  <a:pt x="832" y="77"/>
                </a:lnTo>
                <a:lnTo>
                  <a:pt x="821" y="58"/>
                </a:lnTo>
                <a:lnTo>
                  <a:pt x="818" y="52"/>
                </a:lnTo>
                <a:lnTo>
                  <a:pt x="814" y="49"/>
                </a:lnTo>
                <a:lnTo>
                  <a:pt x="814" y="49"/>
                </a:lnTo>
                <a:lnTo>
                  <a:pt x="797" y="39"/>
                </a:lnTo>
                <a:lnTo>
                  <a:pt x="774" y="27"/>
                </a:lnTo>
                <a:lnTo>
                  <a:pt x="752" y="17"/>
                </a:lnTo>
                <a:lnTo>
                  <a:pt x="744" y="14"/>
                </a:lnTo>
                <a:lnTo>
                  <a:pt x="738" y="12"/>
                </a:lnTo>
                <a:lnTo>
                  <a:pt x="738" y="12"/>
                </a:lnTo>
                <a:lnTo>
                  <a:pt x="682" y="6"/>
                </a:lnTo>
                <a:lnTo>
                  <a:pt x="648" y="1"/>
                </a:lnTo>
                <a:lnTo>
                  <a:pt x="630" y="0"/>
                </a:lnTo>
                <a:lnTo>
                  <a:pt x="630" y="0"/>
                </a:lnTo>
                <a:lnTo>
                  <a:pt x="621" y="3"/>
                </a:lnTo>
                <a:lnTo>
                  <a:pt x="605" y="6"/>
                </a:lnTo>
                <a:lnTo>
                  <a:pt x="588" y="14"/>
                </a:lnTo>
                <a:lnTo>
                  <a:pt x="581" y="18"/>
                </a:lnTo>
                <a:lnTo>
                  <a:pt x="575" y="23"/>
                </a:lnTo>
                <a:lnTo>
                  <a:pt x="575" y="23"/>
                </a:lnTo>
                <a:lnTo>
                  <a:pt x="562" y="34"/>
                </a:lnTo>
                <a:lnTo>
                  <a:pt x="550" y="44"/>
                </a:lnTo>
                <a:lnTo>
                  <a:pt x="541" y="54"/>
                </a:lnTo>
                <a:lnTo>
                  <a:pt x="537" y="58"/>
                </a:lnTo>
                <a:lnTo>
                  <a:pt x="535" y="63"/>
                </a:lnTo>
                <a:lnTo>
                  <a:pt x="535" y="63"/>
                </a:lnTo>
                <a:lnTo>
                  <a:pt x="531" y="74"/>
                </a:lnTo>
                <a:lnTo>
                  <a:pt x="527" y="84"/>
                </a:lnTo>
                <a:lnTo>
                  <a:pt x="525" y="94"/>
                </a:lnTo>
                <a:lnTo>
                  <a:pt x="524" y="100"/>
                </a:lnTo>
                <a:lnTo>
                  <a:pt x="524" y="100"/>
                </a:lnTo>
                <a:lnTo>
                  <a:pt x="523" y="102"/>
                </a:lnTo>
                <a:lnTo>
                  <a:pt x="520" y="104"/>
                </a:lnTo>
                <a:lnTo>
                  <a:pt x="513" y="108"/>
                </a:lnTo>
                <a:lnTo>
                  <a:pt x="506" y="113"/>
                </a:lnTo>
                <a:lnTo>
                  <a:pt x="501" y="117"/>
                </a:lnTo>
                <a:lnTo>
                  <a:pt x="498" y="121"/>
                </a:lnTo>
                <a:lnTo>
                  <a:pt x="498" y="121"/>
                </a:lnTo>
                <a:lnTo>
                  <a:pt x="493" y="129"/>
                </a:lnTo>
                <a:lnTo>
                  <a:pt x="487" y="136"/>
                </a:lnTo>
                <a:lnTo>
                  <a:pt x="473" y="152"/>
                </a:lnTo>
                <a:lnTo>
                  <a:pt x="452" y="171"/>
                </a:lnTo>
                <a:lnTo>
                  <a:pt x="452" y="171"/>
                </a:lnTo>
                <a:lnTo>
                  <a:pt x="464" y="181"/>
                </a:lnTo>
                <a:lnTo>
                  <a:pt x="473" y="189"/>
                </a:lnTo>
                <a:lnTo>
                  <a:pt x="475" y="193"/>
                </a:lnTo>
                <a:lnTo>
                  <a:pt x="475" y="197"/>
                </a:lnTo>
                <a:lnTo>
                  <a:pt x="475" y="197"/>
                </a:lnTo>
                <a:lnTo>
                  <a:pt x="475" y="199"/>
                </a:lnTo>
                <a:lnTo>
                  <a:pt x="472" y="200"/>
                </a:lnTo>
                <a:lnTo>
                  <a:pt x="464" y="203"/>
                </a:lnTo>
                <a:lnTo>
                  <a:pt x="452" y="204"/>
                </a:lnTo>
                <a:lnTo>
                  <a:pt x="466" y="24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3">
            <a:extLst>
              <a:ext uri="{FF2B5EF4-FFF2-40B4-BE49-F238E27FC236}">
                <a16:creationId xmlns:a16="http://schemas.microsoft.com/office/drawing/2014/main" id="{5B5F0380-FB11-4188-B9A6-0ED78AEA590B}"/>
              </a:ext>
            </a:extLst>
          </p:cNvPr>
          <p:cNvSpPr>
            <a:spLocks/>
          </p:cNvSpPr>
          <p:nvPr/>
        </p:nvSpPr>
        <p:spPr bwMode="auto">
          <a:xfrm>
            <a:off x="762000" y="4200526"/>
            <a:ext cx="2482800" cy="2091808"/>
          </a:xfrm>
          <a:custGeom>
            <a:avLst/>
            <a:gdLst>
              <a:gd name="T0" fmla="*/ 396 w 1651"/>
              <a:gd name="T1" fmla="*/ 258 h 1391"/>
              <a:gd name="T2" fmla="*/ 197 w 1651"/>
              <a:gd name="T3" fmla="*/ 333 h 1391"/>
              <a:gd name="T4" fmla="*/ 88 w 1651"/>
              <a:gd name="T5" fmla="*/ 543 h 1391"/>
              <a:gd name="T6" fmla="*/ 2 w 1651"/>
              <a:gd name="T7" fmla="*/ 669 h 1391"/>
              <a:gd name="T8" fmla="*/ 15 w 1651"/>
              <a:gd name="T9" fmla="*/ 752 h 1391"/>
              <a:gd name="T10" fmla="*/ 57 w 1651"/>
              <a:gd name="T11" fmla="*/ 754 h 1391"/>
              <a:gd name="T12" fmla="*/ 91 w 1651"/>
              <a:gd name="T13" fmla="*/ 764 h 1391"/>
              <a:gd name="T14" fmla="*/ 152 w 1651"/>
              <a:gd name="T15" fmla="*/ 695 h 1391"/>
              <a:gd name="T16" fmla="*/ 155 w 1651"/>
              <a:gd name="T17" fmla="*/ 618 h 1391"/>
              <a:gd name="T18" fmla="*/ 470 w 1651"/>
              <a:gd name="T19" fmla="*/ 379 h 1391"/>
              <a:gd name="T20" fmla="*/ 609 w 1651"/>
              <a:gd name="T21" fmla="*/ 389 h 1391"/>
              <a:gd name="T22" fmla="*/ 633 w 1651"/>
              <a:gd name="T23" fmla="*/ 421 h 1391"/>
              <a:gd name="T24" fmla="*/ 677 w 1651"/>
              <a:gd name="T25" fmla="*/ 436 h 1391"/>
              <a:gd name="T26" fmla="*/ 771 w 1651"/>
              <a:gd name="T27" fmla="*/ 408 h 1391"/>
              <a:gd name="T28" fmla="*/ 790 w 1651"/>
              <a:gd name="T29" fmla="*/ 470 h 1391"/>
              <a:gd name="T30" fmla="*/ 903 w 1651"/>
              <a:gd name="T31" fmla="*/ 522 h 1391"/>
              <a:gd name="T32" fmla="*/ 681 w 1651"/>
              <a:gd name="T33" fmla="*/ 558 h 1391"/>
              <a:gd name="T34" fmla="*/ 519 w 1651"/>
              <a:gd name="T35" fmla="*/ 587 h 1391"/>
              <a:gd name="T36" fmla="*/ 424 w 1651"/>
              <a:gd name="T37" fmla="*/ 650 h 1391"/>
              <a:gd name="T38" fmla="*/ 447 w 1651"/>
              <a:gd name="T39" fmla="*/ 713 h 1391"/>
              <a:gd name="T40" fmla="*/ 524 w 1651"/>
              <a:gd name="T41" fmla="*/ 832 h 1391"/>
              <a:gd name="T42" fmla="*/ 576 w 1651"/>
              <a:gd name="T43" fmla="*/ 862 h 1391"/>
              <a:gd name="T44" fmla="*/ 691 w 1651"/>
              <a:gd name="T45" fmla="*/ 798 h 1391"/>
              <a:gd name="T46" fmla="*/ 821 w 1651"/>
              <a:gd name="T47" fmla="*/ 827 h 1391"/>
              <a:gd name="T48" fmla="*/ 698 w 1651"/>
              <a:gd name="T49" fmla="*/ 1069 h 1391"/>
              <a:gd name="T50" fmla="*/ 523 w 1651"/>
              <a:gd name="T51" fmla="*/ 1110 h 1391"/>
              <a:gd name="T52" fmla="*/ 443 w 1651"/>
              <a:gd name="T53" fmla="*/ 1090 h 1391"/>
              <a:gd name="T54" fmla="*/ 405 w 1651"/>
              <a:gd name="T55" fmla="*/ 1137 h 1391"/>
              <a:gd name="T56" fmla="*/ 468 w 1651"/>
              <a:gd name="T57" fmla="*/ 1283 h 1391"/>
              <a:gd name="T58" fmla="*/ 535 w 1651"/>
              <a:gd name="T59" fmla="*/ 1389 h 1391"/>
              <a:gd name="T60" fmla="*/ 580 w 1651"/>
              <a:gd name="T61" fmla="*/ 1363 h 1391"/>
              <a:gd name="T62" fmla="*/ 632 w 1651"/>
              <a:gd name="T63" fmla="*/ 1290 h 1391"/>
              <a:gd name="T64" fmla="*/ 847 w 1651"/>
              <a:gd name="T65" fmla="*/ 1148 h 1391"/>
              <a:gd name="T66" fmla="*/ 1128 w 1651"/>
              <a:gd name="T67" fmla="*/ 1017 h 1391"/>
              <a:gd name="T68" fmla="*/ 1199 w 1651"/>
              <a:gd name="T69" fmla="*/ 953 h 1391"/>
              <a:gd name="T70" fmla="*/ 1357 w 1651"/>
              <a:gd name="T71" fmla="*/ 862 h 1391"/>
              <a:gd name="T72" fmla="*/ 1399 w 1651"/>
              <a:gd name="T73" fmla="*/ 749 h 1391"/>
              <a:gd name="T74" fmla="*/ 1432 w 1651"/>
              <a:gd name="T75" fmla="*/ 604 h 1391"/>
              <a:gd name="T76" fmla="*/ 1479 w 1651"/>
              <a:gd name="T77" fmla="*/ 538 h 1391"/>
              <a:gd name="T78" fmla="*/ 1426 w 1651"/>
              <a:gd name="T79" fmla="*/ 383 h 1391"/>
              <a:gd name="T80" fmla="*/ 1520 w 1651"/>
              <a:gd name="T81" fmla="*/ 570 h 1391"/>
              <a:gd name="T82" fmla="*/ 1537 w 1651"/>
              <a:gd name="T83" fmla="*/ 588 h 1391"/>
              <a:gd name="T84" fmla="*/ 1566 w 1651"/>
              <a:gd name="T85" fmla="*/ 632 h 1391"/>
              <a:gd name="T86" fmla="*/ 1578 w 1651"/>
              <a:gd name="T87" fmla="*/ 651 h 1391"/>
              <a:gd name="T88" fmla="*/ 1583 w 1651"/>
              <a:gd name="T89" fmla="*/ 666 h 1391"/>
              <a:gd name="T90" fmla="*/ 1595 w 1651"/>
              <a:gd name="T91" fmla="*/ 673 h 1391"/>
              <a:gd name="T92" fmla="*/ 1633 w 1651"/>
              <a:gd name="T93" fmla="*/ 672 h 1391"/>
              <a:gd name="T94" fmla="*/ 1650 w 1651"/>
              <a:gd name="T95" fmla="*/ 570 h 1391"/>
              <a:gd name="T96" fmla="*/ 1577 w 1651"/>
              <a:gd name="T97" fmla="*/ 385 h 1391"/>
              <a:gd name="T98" fmla="*/ 1489 w 1651"/>
              <a:gd name="T99" fmla="*/ 258 h 1391"/>
              <a:gd name="T100" fmla="*/ 1383 w 1651"/>
              <a:gd name="T101" fmla="*/ 252 h 1391"/>
              <a:gd name="T102" fmla="*/ 1089 w 1651"/>
              <a:gd name="T103" fmla="*/ 194 h 1391"/>
              <a:gd name="T104" fmla="*/ 946 w 1651"/>
              <a:gd name="T105" fmla="*/ 167 h 1391"/>
              <a:gd name="T106" fmla="*/ 819 w 1651"/>
              <a:gd name="T107" fmla="*/ 71 h 1391"/>
              <a:gd name="T108" fmla="*/ 783 w 1651"/>
              <a:gd name="T109" fmla="*/ 29 h 1391"/>
              <a:gd name="T110" fmla="*/ 666 w 1651"/>
              <a:gd name="T111" fmla="*/ 13 h 1391"/>
              <a:gd name="T112" fmla="*/ 570 w 1651"/>
              <a:gd name="T113" fmla="*/ 59 h 1391"/>
              <a:gd name="T114" fmla="*/ 539 w 1651"/>
              <a:gd name="T115" fmla="*/ 122 h 1391"/>
              <a:gd name="T116" fmla="*/ 518 w 1651"/>
              <a:gd name="T117" fmla="*/ 224 h 13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651" h="1391">
                <a:moveTo>
                  <a:pt x="518" y="224"/>
                </a:moveTo>
                <a:lnTo>
                  <a:pt x="518" y="224"/>
                </a:lnTo>
                <a:lnTo>
                  <a:pt x="482" y="229"/>
                </a:lnTo>
                <a:lnTo>
                  <a:pt x="455" y="235"/>
                </a:lnTo>
                <a:lnTo>
                  <a:pt x="443" y="238"/>
                </a:lnTo>
                <a:lnTo>
                  <a:pt x="436" y="240"/>
                </a:lnTo>
                <a:lnTo>
                  <a:pt x="436" y="240"/>
                </a:lnTo>
                <a:lnTo>
                  <a:pt x="408" y="252"/>
                </a:lnTo>
                <a:lnTo>
                  <a:pt x="396" y="258"/>
                </a:lnTo>
                <a:lnTo>
                  <a:pt x="388" y="262"/>
                </a:lnTo>
                <a:lnTo>
                  <a:pt x="388" y="262"/>
                </a:lnTo>
                <a:lnTo>
                  <a:pt x="381" y="265"/>
                </a:lnTo>
                <a:lnTo>
                  <a:pt x="364" y="271"/>
                </a:lnTo>
                <a:lnTo>
                  <a:pt x="310" y="291"/>
                </a:lnTo>
                <a:lnTo>
                  <a:pt x="221" y="322"/>
                </a:lnTo>
                <a:lnTo>
                  <a:pt x="221" y="322"/>
                </a:lnTo>
                <a:lnTo>
                  <a:pt x="203" y="330"/>
                </a:lnTo>
                <a:lnTo>
                  <a:pt x="197" y="333"/>
                </a:lnTo>
                <a:lnTo>
                  <a:pt x="190" y="339"/>
                </a:lnTo>
                <a:lnTo>
                  <a:pt x="190" y="339"/>
                </a:lnTo>
                <a:lnTo>
                  <a:pt x="184" y="349"/>
                </a:lnTo>
                <a:lnTo>
                  <a:pt x="174" y="365"/>
                </a:lnTo>
                <a:lnTo>
                  <a:pt x="149" y="408"/>
                </a:lnTo>
                <a:lnTo>
                  <a:pt x="125" y="453"/>
                </a:lnTo>
                <a:lnTo>
                  <a:pt x="111" y="479"/>
                </a:lnTo>
                <a:lnTo>
                  <a:pt x="111" y="479"/>
                </a:lnTo>
                <a:lnTo>
                  <a:pt x="88" y="543"/>
                </a:lnTo>
                <a:lnTo>
                  <a:pt x="69" y="596"/>
                </a:lnTo>
                <a:lnTo>
                  <a:pt x="59" y="632"/>
                </a:lnTo>
                <a:lnTo>
                  <a:pt x="59" y="632"/>
                </a:lnTo>
                <a:lnTo>
                  <a:pt x="52" y="635"/>
                </a:lnTo>
                <a:lnTo>
                  <a:pt x="34" y="645"/>
                </a:lnTo>
                <a:lnTo>
                  <a:pt x="15" y="657"/>
                </a:lnTo>
                <a:lnTo>
                  <a:pt x="7" y="663"/>
                </a:lnTo>
                <a:lnTo>
                  <a:pt x="2" y="669"/>
                </a:lnTo>
                <a:lnTo>
                  <a:pt x="2" y="669"/>
                </a:lnTo>
                <a:lnTo>
                  <a:pt x="1" y="672"/>
                </a:lnTo>
                <a:lnTo>
                  <a:pt x="0" y="676"/>
                </a:lnTo>
                <a:lnTo>
                  <a:pt x="0" y="687"/>
                </a:lnTo>
                <a:lnTo>
                  <a:pt x="1" y="701"/>
                </a:lnTo>
                <a:lnTo>
                  <a:pt x="2" y="715"/>
                </a:lnTo>
                <a:lnTo>
                  <a:pt x="6" y="729"/>
                </a:lnTo>
                <a:lnTo>
                  <a:pt x="10" y="741"/>
                </a:lnTo>
                <a:lnTo>
                  <a:pt x="13" y="749"/>
                </a:lnTo>
                <a:lnTo>
                  <a:pt x="15" y="752"/>
                </a:lnTo>
                <a:lnTo>
                  <a:pt x="17" y="753"/>
                </a:lnTo>
                <a:lnTo>
                  <a:pt x="17" y="753"/>
                </a:lnTo>
                <a:lnTo>
                  <a:pt x="24" y="755"/>
                </a:lnTo>
                <a:lnTo>
                  <a:pt x="33" y="756"/>
                </a:lnTo>
                <a:lnTo>
                  <a:pt x="41" y="756"/>
                </a:lnTo>
                <a:lnTo>
                  <a:pt x="41" y="756"/>
                </a:lnTo>
                <a:lnTo>
                  <a:pt x="48" y="754"/>
                </a:lnTo>
                <a:lnTo>
                  <a:pt x="54" y="753"/>
                </a:lnTo>
                <a:lnTo>
                  <a:pt x="57" y="754"/>
                </a:lnTo>
                <a:lnTo>
                  <a:pt x="59" y="755"/>
                </a:lnTo>
                <a:lnTo>
                  <a:pt x="59" y="755"/>
                </a:lnTo>
                <a:lnTo>
                  <a:pt x="68" y="760"/>
                </a:lnTo>
                <a:lnTo>
                  <a:pt x="71" y="761"/>
                </a:lnTo>
                <a:lnTo>
                  <a:pt x="76" y="763"/>
                </a:lnTo>
                <a:lnTo>
                  <a:pt x="76" y="763"/>
                </a:lnTo>
                <a:lnTo>
                  <a:pt x="81" y="763"/>
                </a:lnTo>
                <a:lnTo>
                  <a:pt x="86" y="764"/>
                </a:lnTo>
                <a:lnTo>
                  <a:pt x="91" y="764"/>
                </a:lnTo>
                <a:lnTo>
                  <a:pt x="97" y="760"/>
                </a:lnTo>
                <a:lnTo>
                  <a:pt x="97" y="760"/>
                </a:lnTo>
                <a:lnTo>
                  <a:pt x="113" y="749"/>
                </a:lnTo>
                <a:lnTo>
                  <a:pt x="121" y="742"/>
                </a:lnTo>
                <a:lnTo>
                  <a:pt x="126" y="737"/>
                </a:lnTo>
                <a:lnTo>
                  <a:pt x="126" y="737"/>
                </a:lnTo>
                <a:lnTo>
                  <a:pt x="134" y="726"/>
                </a:lnTo>
                <a:lnTo>
                  <a:pt x="143" y="714"/>
                </a:lnTo>
                <a:lnTo>
                  <a:pt x="152" y="695"/>
                </a:lnTo>
                <a:lnTo>
                  <a:pt x="152" y="695"/>
                </a:lnTo>
                <a:lnTo>
                  <a:pt x="157" y="681"/>
                </a:lnTo>
                <a:lnTo>
                  <a:pt x="160" y="669"/>
                </a:lnTo>
                <a:lnTo>
                  <a:pt x="161" y="658"/>
                </a:lnTo>
                <a:lnTo>
                  <a:pt x="160" y="649"/>
                </a:lnTo>
                <a:lnTo>
                  <a:pt x="157" y="632"/>
                </a:lnTo>
                <a:lnTo>
                  <a:pt x="155" y="622"/>
                </a:lnTo>
                <a:lnTo>
                  <a:pt x="155" y="622"/>
                </a:lnTo>
                <a:lnTo>
                  <a:pt x="155" y="618"/>
                </a:lnTo>
                <a:lnTo>
                  <a:pt x="156" y="613"/>
                </a:lnTo>
                <a:lnTo>
                  <a:pt x="162" y="601"/>
                </a:lnTo>
                <a:lnTo>
                  <a:pt x="178" y="572"/>
                </a:lnTo>
                <a:lnTo>
                  <a:pt x="178" y="572"/>
                </a:lnTo>
                <a:lnTo>
                  <a:pt x="224" y="498"/>
                </a:lnTo>
                <a:lnTo>
                  <a:pt x="263" y="438"/>
                </a:lnTo>
                <a:lnTo>
                  <a:pt x="263" y="438"/>
                </a:lnTo>
                <a:lnTo>
                  <a:pt x="384" y="402"/>
                </a:lnTo>
                <a:lnTo>
                  <a:pt x="470" y="379"/>
                </a:lnTo>
                <a:lnTo>
                  <a:pt x="513" y="367"/>
                </a:lnTo>
                <a:lnTo>
                  <a:pt x="513" y="367"/>
                </a:lnTo>
                <a:lnTo>
                  <a:pt x="547" y="365"/>
                </a:lnTo>
                <a:lnTo>
                  <a:pt x="572" y="364"/>
                </a:lnTo>
                <a:lnTo>
                  <a:pt x="608" y="364"/>
                </a:lnTo>
                <a:lnTo>
                  <a:pt x="608" y="364"/>
                </a:lnTo>
                <a:lnTo>
                  <a:pt x="608" y="370"/>
                </a:lnTo>
                <a:lnTo>
                  <a:pt x="608" y="383"/>
                </a:lnTo>
                <a:lnTo>
                  <a:pt x="609" y="389"/>
                </a:lnTo>
                <a:lnTo>
                  <a:pt x="610" y="396"/>
                </a:lnTo>
                <a:lnTo>
                  <a:pt x="612" y="400"/>
                </a:lnTo>
                <a:lnTo>
                  <a:pt x="614" y="402"/>
                </a:lnTo>
                <a:lnTo>
                  <a:pt x="615" y="402"/>
                </a:lnTo>
                <a:lnTo>
                  <a:pt x="615" y="402"/>
                </a:lnTo>
                <a:lnTo>
                  <a:pt x="627" y="405"/>
                </a:lnTo>
                <a:lnTo>
                  <a:pt x="627" y="405"/>
                </a:lnTo>
                <a:lnTo>
                  <a:pt x="628" y="410"/>
                </a:lnTo>
                <a:lnTo>
                  <a:pt x="633" y="421"/>
                </a:lnTo>
                <a:lnTo>
                  <a:pt x="635" y="427"/>
                </a:lnTo>
                <a:lnTo>
                  <a:pt x="639" y="433"/>
                </a:lnTo>
                <a:lnTo>
                  <a:pt x="644" y="438"/>
                </a:lnTo>
                <a:lnTo>
                  <a:pt x="647" y="440"/>
                </a:lnTo>
                <a:lnTo>
                  <a:pt x="647" y="440"/>
                </a:lnTo>
                <a:lnTo>
                  <a:pt x="654" y="440"/>
                </a:lnTo>
                <a:lnTo>
                  <a:pt x="658" y="440"/>
                </a:lnTo>
                <a:lnTo>
                  <a:pt x="668" y="439"/>
                </a:lnTo>
                <a:lnTo>
                  <a:pt x="677" y="436"/>
                </a:lnTo>
                <a:lnTo>
                  <a:pt x="681" y="434"/>
                </a:lnTo>
                <a:lnTo>
                  <a:pt x="681" y="434"/>
                </a:lnTo>
                <a:lnTo>
                  <a:pt x="712" y="413"/>
                </a:lnTo>
                <a:lnTo>
                  <a:pt x="731" y="401"/>
                </a:lnTo>
                <a:lnTo>
                  <a:pt x="742" y="395"/>
                </a:lnTo>
                <a:lnTo>
                  <a:pt x="742" y="395"/>
                </a:lnTo>
                <a:lnTo>
                  <a:pt x="748" y="396"/>
                </a:lnTo>
                <a:lnTo>
                  <a:pt x="758" y="401"/>
                </a:lnTo>
                <a:lnTo>
                  <a:pt x="771" y="408"/>
                </a:lnTo>
                <a:lnTo>
                  <a:pt x="771" y="408"/>
                </a:lnTo>
                <a:lnTo>
                  <a:pt x="770" y="416"/>
                </a:lnTo>
                <a:lnTo>
                  <a:pt x="770" y="424"/>
                </a:lnTo>
                <a:lnTo>
                  <a:pt x="770" y="434"/>
                </a:lnTo>
                <a:lnTo>
                  <a:pt x="772" y="445"/>
                </a:lnTo>
                <a:lnTo>
                  <a:pt x="777" y="456"/>
                </a:lnTo>
                <a:lnTo>
                  <a:pt x="781" y="462"/>
                </a:lnTo>
                <a:lnTo>
                  <a:pt x="784" y="467"/>
                </a:lnTo>
                <a:lnTo>
                  <a:pt x="790" y="470"/>
                </a:lnTo>
                <a:lnTo>
                  <a:pt x="796" y="475"/>
                </a:lnTo>
                <a:lnTo>
                  <a:pt x="796" y="475"/>
                </a:lnTo>
                <a:lnTo>
                  <a:pt x="824" y="491"/>
                </a:lnTo>
                <a:lnTo>
                  <a:pt x="852" y="505"/>
                </a:lnTo>
                <a:lnTo>
                  <a:pt x="876" y="516"/>
                </a:lnTo>
                <a:lnTo>
                  <a:pt x="887" y="520"/>
                </a:lnTo>
                <a:lnTo>
                  <a:pt x="896" y="522"/>
                </a:lnTo>
                <a:lnTo>
                  <a:pt x="896" y="522"/>
                </a:lnTo>
                <a:lnTo>
                  <a:pt x="903" y="522"/>
                </a:lnTo>
                <a:lnTo>
                  <a:pt x="909" y="525"/>
                </a:lnTo>
                <a:lnTo>
                  <a:pt x="916" y="528"/>
                </a:lnTo>
                <a:lnTo>
                  <a:pt x="920" y="532"/>
                </a:lnTo>
                <a:lnTo>
                  <a:pt x="921" y="533"/>
                </a:lnTo>
                <a:lnTo>
                  <a:pt x="689" y="545"/>
                </a:lnTo>
                <a:lnTo>
                  <a:pt x="689" y="545"/>
                </a:lnTo>
                <a:lnTo>
                  <a:pt x="685" y="550"/>
                </a:lnTo>
                <a:lnTo>
                  <a:pt x="683" y="554"/>
                </a:lnTo>
                <a:lnTo>
                  <a:pt x="681" y="558"/>
                </a:lnTo>
                <a:lnTo>
                  <a:pt x="681" y="558"/>
                </a:lnTo>
                <a:lnTo>
                  <a:pt x="677" y="559"/>
                </a:lnTo>
                <a:lnTo>
                  <a:pt x="663" y="560"/>
                </a:lnTo>
                <a:lnTo>
                  <a:pt x="618" y="565"/>
                </a:lnTo>
                <a:lnTo>
                  <a:pt x="592" y="569"/>
                </a:lnTo>
                <a:lnTo>
                  <a:pt x="565" y="573"/>
                </a:lnTo>
                <a:lnTo>
                  <a:pt x="541" y="579"/>
                </a:lnTo>
                <a:lnTo>
                  <a:pt x="529" y="583"/>
                </a:lnTo>
                <a:lnTo>
                  <a:pt x="519" y="587"/>
                </a:lnTo>
                <a:lnTo>
                  <a:pt x="519" y="587"/>
                </a:lnTo>
                <a:lnTo>
                  <a:pt x="486" y="600"/>
                </a:lnTo>
                <a:lnTo>
                  <a:pt x="460" y="613"/>
                </a:lnTo>
                <a:lnTo>
                  <a:pt x="450" y="619"/>
                </a:lnTo>
                <a:lnTo>
                  <a:pt x="441" y="625"/>
                </a:lnTo>
                <a:lnTo>
                  <a:pt x="433" y="633"/>
                </a:lnTo>
                <a:lnTo>
                  <a:pt x="427" y="641"/>
                </a:lnTo>
                <a:lnTo>
                  <a:pt x="427" y="641"/>
                </a:lnTo>
                <a:lnTo>
                  <a:pt x="424" y="650"/>
                </a:lnTo>
                <a:lnTo>
                  <a:pt x="421" y="658"/>
                </a:lnTo>
                <a:lnTo>
                  <a:pt x="420" y="667"/>
                </a:lnTo>
                <a:lnTo>
                  <a:pt x="420" y="674"/>
                </a:lnTo>
                <a:lnTo>
                  <a:pt x="421" y="687"/>
                </a:lnTo>
                <a:lnTo>
                  <a:pt x="424" y="696"/>
                </a:lnTo>
                <a:lnTo>
                  <a:pt x="424" y="696"/>
                </a:lnTo>
                <a:lnTo>
                  <a:pt x="426" y="698"/>
                </a:lnTo>
                <a:lnTo>
                  <a:pt x="431" y="702"/>
                </a:lnTo>
                <a:lnTo>
                  <a:pt x="447" y="713"/>
                </a:lnTo>
                <a:lnTo>
                  <a:pt x="494" y="739"/>
                </a:lnTo>
                <a:lnTo>
                  <a:pt x="560" y="776"/>
                </a:lnTo>
                <a:lnTo>
                  <a:pt x="560" y="776"/>
                </a:lnTo>
                <a:lnTo>
                  <a:pt x="552" y="784"/>
                </a:lnTo>
                <a:lnTo>
                  <a:pt x="545" y="794"/>
                </a:lnTo>
                <a:lnTo>
                  <a:pt x="536" y="805"/>
                </a:lnTo>
                <a:lnTo>
                  <a:pt x="530" y="816"/>
                </a:lnTo>
                <a:lnTo>
                  <a:pt x="525" y="827"/>
                </a:lnTo>
                <a:lnTo>
                  <a:pt x="524" y="832"/>
                </a:lnTo>
                <a:lnTo>
                  <a:pt x="524" y="836"/>
                </a:lnTo>
                <a:lnTo>
                  <a:pt x="526" y="840"/>
                </a:lnTo>
                <a:lnTo>
                  <a:pt x="529" y="843"/>
                </a:lnTo>
                <a:lnTo>
                  <a:pt x="529" y="843"/>
                </a:lnTo>
                <a:lnTo>
                  <a:pt x="543" y="852"/>
                </a:lnTo>
                <a:lnTo>
                  <a:pt x="551" y="856"/>
                </a:lnTo>
                <a:lnTo>
                  <a:pt x="559" y="860"/>
                </a:lnTo>
                <a:lnTo>
                  <a:pt x="566" y="862"/>
                </a:lnTo>
                <a:lnTo>
                  <a:pt x="576" y="862"/>
                </a:lnTo>
                <a:lnTo>
                  <a:pt x="588" y="861"/>
                </a:lnTo>
                <a:lnTo>
                  <a:pt x="601" y="858"/>
                </a:lnTo>
                <a:lnTo>
                  <a:pt x="601" y="858"/>
                </a:lnTo>
                <a:lnTo>
                  <a:pt x="609" y="856"/>
                </a:lnTo>
                <a:lnTo>
                  <a:pt x="617" y="852"/>
                </a:lnTo>
                <a:lnTo>
                  <a:pt x="633" y="844"/>
                </a:lnTo>
                <a:lnTo>
                  <a:pt x="650" y="832"/>
                </a:lnTo>
                <a:lnTo>
                  <a:pt x="666" y="819"/>
                </a:lnTo>
                <a:lnTo>
                  <a:pt x="691" y="798"/>
                </a:lnTo>
                <a:lnTo>
                  <a:pt x="701" y="788"/>
                </a:lnTo>
                <a:lnTo>
                  <a:pt x="748" y="806"/>
                </a:lnTo>
                <a:lnTo>
                  <a:pt x="748" y="806"/>
                </a:lnTo>
                <a:lnTo>
                  <a:pt x="752" y="815"/>
                </a:lnTo>
                <a:lnTo>
                  <a:pt x="755" y="821"/>
                </a:lnTo>
                <a:lnTo>
                  <a:pt x="759" y="822"/>
                </a:lnTo>
                <a:lnTo>
                  <a:pt x="761" y="823"/>
                </a:lnTo>
                <a:lnTo>
                  <a:pt x="761" y="823"/>
                </a:lnTo>
                <a:lnTo>
                  <a:pt x="821" y="827"/>
                </a:lnTo>
                <a:lnTo>
                  <a:pt x="874" y="830"/>
                </a:lnTo>
                <a:lnTo>
                  <a:pt x="874" y="830"/>
                </a:lnTo>
                <a:lnTo>
                  <a:pt x="852" y="863"/>
                </a:lnTo>
                <a:lnTo>
                  <a:pt x="802" y="937"/>
                </a:lnTo>
                <a:lnTo>
                  <a:pt x="772" y="978"/>
                </a:lnTo>
                <a:lnTo>
                  <a:pt x="743" y="1017"/>
                </a:lnTo>
                <a:lnTo>
                  <a:pt x="718" y="1050"/>
                </a:lnTo>
                <a:lnTo>
                  <a:pt x="708" y="1061"/>
                </a:lnTo>
                <a:lnTo>
                  <a:pt x="698" y="1069"/>
                </a:lnTo>
                <a:lnTo>
                  <a:pt x="698" y="1069"/>
                </a:lnTo>
                <a:lnTo>
                  <a:pt x="662" y="1100"/>
                </a:lnTo>
                <a:lnTo>
                  <a:pt x="620" y="1132"/>
                </a:lnTo>
                <a:lnTo>
                  <a:pt x="570" y="1167"/>
                </a:lnTo>
                <a:lnTo>
                  <a:pt x="570" y="1167"/>
                </a:lnTo>
                <a:lnTo>
                  <a:pt x="563" y="1158"/>
                </a:lnTo>
                <a:lnTo>
                  <a:pt x="546" y="1135"/>
                </a:lnTo>
                <a:lnTo>
                  <a:pt x="535" y="1123"/>
                </a:lnTo>
                <a:lnTo>
                  <a:pt x="523" y="1110"/>
                </a:lnTo>
                <a:lnTo>
                  <a:pt x="512" y="1101"/>
                </a:lnTo>
                <a:lnTo>
                  <a:pt x="506" y="1097"/>
                </a:lnTo>
                <a:lnTo>
                  <a:pt x="500" y="1095"/>
                </a:lnTo>
                <a:lnTo>
                  <a:pt x="500" y="1095"/>
                </a:lnTo>
                <a:lnTo>
                  <a:pt x="489" y="1092"/>
                </a:lnTo>
                <a:lnTo>
                  <a:pt x="477" y="1090"/>
                </a:lnTo>
                <a:lnTo>
                  <a:pt x="465" y="1089"/>
                </a:lnTo>
                <a:lnTo>
                  <a:pt x="454" y="1089"/>
                </a:lnTo>
                <a:lnTo>
                  <a:pt x="443" y="1090"/>
                </a:lnTo>
                <a:lnTo>
                  <a:pt x="432" y="1092"/>
                </a:lnTo>
                <a:lnTo>
                  <a:pt x="424" y="1096"/>
                </a:lnTo>
                <a:lnTo>
                  <a:pt x="416" y="1101"/>
                </a:lnTo>
                <a:lnTo>
                  <a:pt x="416" y="1101"/>
                </a:lnTo>
                <a:lnTo>
                  <a:pt x="413" y="1104"/>
                </a:lnTo>
                <a:lnTo>
                  <a:pt x="410" y="1109"/>
                </a:lnTo>
                <a:lnTo>
                  <a:pt x="409" y="1115"/>
                </a:lnTo>
                <a:lnTo>
                  <a:pt x="407" y="1121"/>
                </a:lnTo>
                <a:lnTo>
                  <a:pt x="405" y="1137"/>
                </a:lnTo>
                <a:lnTo>
                  <a:pt x="405" y="1154"/>
                </a:lnTo>
                <a:lnTo>
                  <a:pt x="408" y="1172"/>
                </a:lnTo>
                <a:lnTo>
                  <a:pt x="413" y="1189"/>
                </a:lnTo>
                <a:lnTo>
                  <a:pt x="419" y="1206"/>
                </a:lnTo>
                <a:lnTo>
                  <a:pt x="424" y="1214"/>
                </a:lnTo>
                <a:lnTo>
                  <a:pt x="427" y="1221"/>
                </a:lnTo>
                <a:lnTo>
                  <a:pt x="427" y="1221"/>
                </a:lnTo>
                <a:lnTo>
                  <a:pt x="448" y="1250"/>
                </a:lnTo>
                <a:lnTo>
                  <a:pt x="468" y="1283"/>
                </a:lnTo>
                <a:lnTo>
                  <a:pt x="485" y="1313"/>
                </a:lnTo>
                <a:lnTo>
                  <a:pt x="496" y="1334"/>
                </a:lnTo>
                <a:lnTo>
                  <a:pt x="496" y="1334"/>
                </a:lnTo>
                <a:lnTo>
                  <a:pt x="503" y="1351"/>
                </a:lnTo>
                <a:lnTo>
                  <a:pt x="508" y="1360"/>
                </a:lnTo>
                <a:lnTo>
                  <a:pt x="514" y="1370"/>
                </a:lnTo>
                <a:lnTo>
                  <a:pt x="520" y="1377"/>
                </a:lnTo>
                <a:lnTo>
                  <a:pt x="528" y="1385"/>
                </a:lnTo>
                <a:lnTo>
                  <a:pt x="535" y="1389"/>
                </a:lnTo>
                <a:lnTo>
                  <a:pt x="539" y="1391"/>
                </a:lnTo>
                <a:lnTo>
                  <a:pt x="543" y="1391"/>
                </a:lnTo>
                <a:lnTo>
                  <a:pt x="543" y="1391"/>
                </a:lnTo>
                <a:lnTo>
                  <a:pt x="551" y="1389"/>
                </a:lnTo>
                <a:lnTo>
                  <a:pt x="557" y="1388"/>
                </a:lnTo>
                <a:lnTo>
                  <a:pt x="562" y="1386"/>
                </a:lnTo>
                <a:lnTo>
                  <a:pt x="565" y="1382"/>
                </a:lnTo>
                <a:lnTo>
                  <a:pt x="572" y="1374"/>
                </a:lnTo>
                <a:lnTo>
                  <a:pt x="580" y="1363"/>
                </a:lnTo>
                <a:lnTo>
                  <a:pt x="580" y="1363"/>
                </a:lnTo>
                <a:lnTo>
                  <a:pt x="583" y="1357"/>
                </a:lnTo>
                <a:lnTo>
                  <a:pt x="586" y="1349"/>
                </a:lnTo>
                <a:lnTo>
                  <a:pt x="589" y="1340"/>
                </a:lnTo>
                <a:lnTo>
                  <a:pt x="594" y="1329"/>
                </a:lnTo>
                <a:lnTo>
                  <a:pt x="601" y="1318"/>
                </a:lnTo>
                <a:lnTo>
                  <a:pt x="611" y="1307"/>
                </a:lnTo>
                <a:lnTo>
                  <a:pt x="623" y="1296"/>
                </a:lnTo>
                <a:lnTo>
                  <a:pt x="632" y="1290"/>
                </a:lnTo>
                <a:lnTo>
                  <a:pt x="640" y="1285"/>
                </a:lnTo>
                <a:lnTo>
                  <a:pt x="640" y="1285"/>
                </a:lnTo>
                <a:lnTo>
                  <a:pt x="661" y="1273"/>
                </a:lnTo>
                <a:lnTo>
                  <a:pt x="684" y="1257"/>
                </a:lnTo>
                <a:lnTo>
                  <a:pt x="736" y="1222"/>
                </a:lnTo>
                <a:lnTo>
                  <a:pt x="791" y="1183"/>
                </a:lnTo>
                <a:lnTo>
                  <a:pt x="819" y="1165"/>
                </a:lnTo>
                <a:lnTo>
                  <a:pt x="847" y="1148"/>
                </a:lnTo>
                <a:lnTo>
                  <a:pt x="847" y="1148"/>
                </a:lnTo>
                <a:lnTo>
                  <a:pt x="860" y="1140"/>
                </a:lnTo>
                <a:lnTo>
                  <a:pt x="875" y="1130"/>
                </a:lnTo>
                <a:lnTo>
                  <a:pt x="905" y="1108"/>
                </a:lnTo>
                <a:lnTo>
                  <a:pt x="935" y="1084"/>
                </a:lnTo>
                <a:lnTo>
                  <a:pt x="963" y="1060"/>
                </a:lnTo>
                <a:lnTo>
                  <a:pt x="1008" y="1018"/>
                </a:lnTo>
                <a:lnTo>
                  <a:pt x="1026" y="1001"/>
                </a:lnTo>
                <a:lnTo>
                  <a:pt x="1128" y="1017"/>
                </a:lnTo>
                <a:lnTo>
                  <a:pt x="1128" y="1017"/>
                </a:lnTo>
                <a:lnTo>
                  <a:pt x="1127" y="1015"/>
                </a:lnTo>
                <a:lnTo>
                  <a:pt x="1127" y="1012"/>
                </a:lnTo>
                <a:lnTo>
                  <a:pt x="1128" y="1009"/>
                </a:lnTo>
                <a:lnTo>
                  <a:pt x="1132" y="1004"/>
                </a:lnTo>
                <a:lnTo>
                  <a:pt x="1139" y="997"/>
                </a:lnTo>
                <a:lnTo>
                  <a:pt x="1151" y="987"/>
                </a:lnTo>
                <a:lnTo>
                  <a:pt x="1167" y="976"/>
                </a:lnTo>
                <a:lnTo>
                  <a:pt x="1167" y="976"/>
                </a:lnTo>
                <a:lnTo>
                  <a:pt x="1199" y="953"/>
                </a:lnTo>
                <a:lnTo>
                  <a:pt x="1227" y="935"/>
                </a:lnTo>
                <a:lnTo>
                  <a:pt x="1255" y="916"/>
                </a:lnTo>
                <a:lnTo>
                  <a:pt x="1290" y="897"/>
                </a:lnTo>
                <a:lnTo>
                  <a:pt x="1290" y="897"/>
                </a:lnTo>
                <a:lnTo>
                  <a:pt x="1307" y="889"/>
                </a:lnTo>
                <a:lnTo>
                  <a:pt x="1322" y="883"/>
                </a:lnTo>
                <a:lnTo>
                  <a:pt x="1342" y="873"/>
                </a:lnTo>
                <a:lnTo>
                  <a:pt x="1349" y="868"/>
                </a:lnTo>
                <a:lnTo>
                  <a:pt x="1357" y="862"/>
                </a:lnTo>
                <a:lnTo>
                  <a:pt x="1361" y="853"/>
                </a:lnTo>
                <a:lnTo>
                  <a:pt x="1368" y="843"/>
                </a:lnTo>
                <a:lnTo>
                  <a:pt x="1368" y="843"/>
                </a:lnTo>
                <a:lnTo>
                  <a:pt x="1377" y="821"/>
                </a:lnTo>
                <a:lnTo>
                  <a:pt x="1384" y="801"/>
                </a:lnTo>
                <a:lnTo>
                  <a:pt x="1395" y="769"/>
                </a:lnTo>
                <a:lnTo>
                  <a:pt x="1395" y="769"/>
                </a:lnTo>
                <a:lnTo>
                  <a:pt x="1397" y="759"/>
                </a:lnTo>
                <a:lnTo>
                  <a:pt x="1399" y="749"/>
                </a:lnTo>
                <a:lnTo>
                  <a:pt x="1400" y="727"/>
                </a:lnTo>
                <a:lnTo>
                  <a:pt x="1403" y="706"/>
                </a:lnTo>
                <a:lnTo>
                  <a:pt x="1405" y="696"/>
                </a:lnTo>
                <a:lnTo>
                  <a:pt x="1409" y="686"/>
                </a:lnTo>
                <a:lnTo>
                  <a:pt x="1409" y="686"/>
                </a:lnTo>
                <a:lnTo>
                  <a:pt x="1426" y="653"/>
                </a:lnTo>
                <a:lnTo>
                  <a:pt x="1434" y="639"/>
                </a:lnTo>
                <a:lnTo>
                  <a:pt x="1432" y="604"/>
                </a:lnTo>
                <a:lnTo>
                  <a:pt x="1432" y="604"/>
                </a:lnTo>
                <a:lnTo>
                  <a:pt x="1445" y="588"/>
                </a:lnTo>
                <a:lnTo>
                  <a:pt x="1456" y="575"/>
                </a:lnTo>
                <a:lnTo>
                  <a:pt x="1466" y="565"/>
                </a:lnTo>
                <a:lnTo>
                  <a:pt x="1466" y="565"/>
                </a:lnTo>
                <a:lnTo>
                  <a:pt x="1469" y="561"/>
                </a:lnTo>
                <a:lnTo>
                  <a:pt x="1472" y="556"/>
                </a:lnTo>
                <a:lnTo>
                  <a:pt x="1475" y="550"/>
                </a:lnTo>
                <a:lnTo>
                  <a:pt x="1478" y="544"/>
                </a:lnTo>
                <a:lnTo>
                  <a:pt x="1479" y="538"/>
                </a:lnTo>
                <a:lnTo>
                  <a:pt x="1479" y="532"/>
                </a:lnTo>
                <a:lnTo>
                  <a:pt x="1478" y="526"/>
                </a:lnTo>
                <a:lnTo>
                  <a:pt x="1475" y="522"/>
                </a:lnTo>
                <a:lnTo>
                  <a:pt x="1475" y="522"/>
                </a:lnTo>
                <a:lnTo>
                  <a:pt x="1455" y="507"/>
                </a:lnTo>
                <a:lnTo>
                  <a:pt x="1421" y="481"/>
                </a:lnTo>
                <a:lnTo>
                  <a:pt x="1374" y="447"/>
                </a:lnTo>
                <a:lnTo>
                  <a:pt x="1325" y="412"/>
                </a:lnTo>
                <a:lnTo>
                  <a:pt x="1426" y="383"/>
                </a:lnTo>
                <a:lnTo>
                  <a:pt x="1536" y="446"/>
                </a:lnTo>
                <a:lnTo>
                  <a:pt x="1556" y="508"/>
                </a:lnTo>
                <a:lnTo>
                  <a:pt x="1556" y="508"/>
                </a:lnTo>
                <a:lnTo>
                  <a:pt x="1544" y="520"/>
                </a:lnTo>
                <a:lnTo>
                  <a:pt x="1536" y="530"/>
                </a:lnTo>
                <a:lnTo>
                  <a:pt x="1530" y="537"/>
                </a:lnTo>
                <a:lnTo>
                  <a:pt x="1530" y="537"/>
                </a:lnTo>
                <a:lnTo>
                  <a:pt x="1525" y="550"/>
                </a:lnTo>
                <a:lnTo>
                  <a:pt x="1520" y="570"/>
                </a:lnTo>
                <a:lnTo>
                  <a:pt x="1519" y="579"/>
                </a:lnTo>
                <a:lnTo>
                  <a:pt x="1519" y="588"/>
                </a:lnTo>
                <a:lnTo>
                  <a:pt x="1520" y="594"/>
                </a:lnTo>
                <a:lnTo>
                  <a:pt x="1521" y="595"/>
                </a:lnTo>
                <a:lnTo>
                  <a:pt x="1524" y="596"/>
                </a:lnTo>
                <a:lnTo>
                  <a:pt x="1524" y="596"/>
                </a:lnTo>
                <a:lnTo>
                  <a:pt x="1529" y="595"/>
                </a:lnTo>
                <a:lnTo>
                  <a:pt x="1532" y="592"/>
                </a:lnTo>
                <a:lnTo>
                  <a:pt x="1537" y="588"/>
                </a:lnTo>
                <a:lnTo>
                  <a:pt x="1541" y="583"/>
                </a:lnTo>
                <a:lnTo>
                  <a:pt x="1547" y="573"/>
                </a:lnTo>
                <a:lnTo>
                  <a:pt x="1549" y="569"/>
                </a:lnTo>
                <a:lnTo>
                  <a:pt x="1576" y="569"/>
                </a:lnTo>
                <a:lnTo>
                  <a:pt x="1584" y="594"/>
                </a:lnTo>
                <a:lnTo>
                  <a:pt x="1584" y="616"/>
                </a:lnTo>
                <a:lnTo>
                  <a:pt x="1584" y="616"/>
                </a:lnTo>
                <a:lnTo>
                  <a:pt x="1578" y="621"/>
                </a:lnTo>
                <a:lnTo>
                  <a:pt x="1566" y="632"/>
                </a:lnTo>
                <a:lnTo>
                  <a:pt x="1561" y="638"/>
                </a:lnTo>
                <a:lnTo>
                  <a:pt x="1556" y="642"/>
                </a:lnTo>
                <a:lnTo>
                  <a:pt x="1555" y="647"/>
                </a:lnTo>
                <a:lnTo>
                  <a:pt x="1555" y="649"/>
                </a:lnTo>
                <a:lnTo>
                  <a:pt x="1556" y="649"/>
                </a:lnTo>
                <a:lnTo>
                  <a:pt x="1556" y="649"/>
                </a:lnTo>
                <a:lnTo>
                  <a:pt x="1571" y="651"/>
                </a:lnTo>
                <a:lnTo>
                  <a:pt x="1578" y="651"/>
                </a:lnTo>
                <a:lnTo>
                  <a:pt x="1578" y="651"/>
                </a:lnTo>
                <a:lnTo>
                  <a:pt x="1567" y="661"/>
                </a:lnTo>
                <a:lnTo>
                  <a:pt x="1561" y="668"/>
                </a:lnTo>
                <a:lnTo>
                  <a:pt x="1561" y="672"/>
                </a:lnTo>
                <a:lnTo>
                  <a:pt x="1561" y="672"/>
                </a:lnTo>
                <a:lnTo>
                  <a:pt x="1562" y="673"/>
                </a:lnTo>
                <a:lnTo>
                  <a:pt x="1562" y="673"/>
                </a:lnTo>
                <a:lnTo>
                  <a:pt x="1566" y="673"/>
                </a:lnTo>
                <a:lnTo>
                  <a:pt x="1571" y="670"/>
                </a:lnTo>
                <a:lnTo>
                  <a:pt x="1583" y="666"/>
                </a:lnTo>
                <a:lnTo>
                  <a:pt x="1597" y="657"/>
                </a:lnTo>
                <a:lnTo>
                  <a:pt x="1597" y="657"/>
                </a:lnTo>
                <a:lnTo>
                  <a:pt x="1595" y="659"/>
                </a:lnTo>
                <a:lnTo>
                  <a:pt x="1591" y="664"/>
                </a:lnTo>
                <a:lnTo>
                  <a:pt x="1590" y="668"/>
                </a:lnTo>
                <a:lnTo>
                  <a:pt x="1590" y="670"/>
                </a:lnTo>
                <a:lnTo>
                  <a:pt x="1591" y="672"/>
                </a:lnTo>
                <a:lnTo>
                  <a:pt x="1595" y="673"/>
                </a:lnTo>
                <a:lnTo>
                  <a:pt x="1595" y="673"/>
                </a:lnTo>
                <a:lnTo>
                  <a:pt x="1601" y="672"/>
                </a:lnTo>
                <a:lnTo>
                  <a:pt x="1606" y="670"/>
                </a:lnTo>
                <a:lnTo>
                  <a:pt x="1614" y="664"/>
                </a:lnTo>
                <a:lnTo>
                  <a:pt x="1620" y="659"/>
                </a:lnTo>
                <a:lnTo>
                  <a:pt x="1623" y="657"/>
                </a:lnTo>
                <a:lnTo>
                  <a:pt x="1623" y="657"/>
                </a:lnTo>
                <a:lnTo>
                  <a:pt x="1628" y="664"/>
                </a:lnTo>
                <a:lnTo>
                  <a:pt x="1631" y="670"/>
                </a:lnTo>
                <a:lnTo>
                  <a:pt x="1633" y="672"/>
                </a:lnTo>
                <a:lnTo>
                  <a:pt x="1635" y="673"/>
                </a:lnTo>
                <a:lnTo>
                  <a:pt x="1635" y="673"/>
                </a:lnTo>
                <a:lnTo>
                  <a:pt x="1636" y="670"/>
                </a:lnTo>
                <a:lnTo>
                  <a:pt x="1639" y="663"/>
                </a:lnTo>
                <a:lnTo>
                  <a:pt x="1643" y="639"/>
                </a:lnTo>
                <a:lnTo>
                  <a:pt x="1648" y="611"/>
                </a:lnTo>
                <a:lnTo>
                  <a:pt x="1651" y="588"/>
                </a:lnTo>
                <a:lnTo>
                  <a:pt x="1651" y="588"/>
                </a:lnTo>
                <a:lnTo>
                  <a:pt x="1650" y="570"/>
                </a:lnTo>
                <a:lnTo>
                  <a:pt x="1647" y="553"/>
                </a:lnTo>
                <a:lnTo>
                  <a:pt x="1642" y="527"/>
                </a:lnTo>
                <a:lnTo>
                  <a:pt x="1642" y="527"/>
                </a:lnTo>
                <a:lnTo>
                  <a:pt x="1628" y="490"/>
                </a:lnTo>
                <a:lnTo>
                  <a:pt x="1617" y="463"/>
                </a:lnTo>
                <a:lnTo>
                  <a:pt x="1607" y="444"/>
                </a:lnTo>
                <a:lnTo>
                  <a:pt x="1607" y="444"/>
                </a:lnTo>
                <a:lnTo>
                  <a:pt x="1588" y="407"/>
                </a:lnTo>
                <a:lnTo>
                  <a:pt x="1577" y="385"/>
                </a:lnTo>
                <a:lnTo>
                  <a:pt x="1566" y="365"/>
                </a:lnTo>
                <a:lnTo>
                  <a:pt x="1566" y="365"/>
                </a:lnTo>
                <a:lnTo>
                  <a:pt x="1552" y="341"/>
                </a:lnTo>
                <a:lnTo>
                  <a:pt x="1530" y="307"/>
                </a:lnTo>
                <a:lnTo>
                  <a:pt x="1518" y="291"/>
                </a:lnTo>
                <a:lnTo>
                  <a:pt x="1507" y="276"/>
                </a:lnTo>
                <a:lnTo>
                  <a:pt x="1497" y="264"/>
                </a:lnTo>
                <a:lnTo>
                  <a:pt x="1489" y="258"/>
                </a:lnTo>
                <a:lnTo>
                  <a:pt x="1489" y="258"/>
                </a:lnTo>
                <a:lnTo>
                  <a:pt x="1479" y="253"/>
                </a:lnTo>
                <a:lnTo>
                  <a:pt x="1468" y="251"/>
                </a:lnTo>
                <a:lnTo>
                  <a:pt x="1455" y="250"/>
                </a:lnTo>
                <a:lnTo>
                  <a:pt x="1439" y="248"/>
                </a:lnTo>
                <a:lnTo>
                  <a:pt x="1424" y="248"/>
                </a:lnTo>
                <a:lnTo>
                  <a:pt x="1409" y="248"/>
                </a:lnTo>
                <a:lnTo>
                  <a:pt x="1395" y="250"/>
                </a:lnTo>
                <a:lnTo>
                  <a:pt x="1383" y="252"/>
                </a:lnTo>
                <a:lnTo>
                  <a:pt x="1383" y="252"/>
                </a:lnTo>
                <a:lnTo>
                  <a:pt x="1369" y="253"/>
                </a:lnTo>
                <a:lnTo>
                  <a:pt x="1348" y="254"/>
                </a:lnTo>
                <a:lnTo>
                  <a:pt x="1301" y="254"/>
                </a:lnTo>
                <a:lnTo>
                  <a:pt x="1240" y="252"/>
                </a:lnTo>
                <a:lnTo>
                  <a:pt x="1090" y="202"/>
                </a:lnTo>
                <a:lnTo>
                  <a:pt x="1090" y="202"/>
                </a:lnTo>
                <a:lnTo>
                  <a:pt x="1090" y="200"/>
                </a:lnTo>
                <a:lnTo>
                  <a:pt x="1090" y="197"/>
                </a:lnTo>
                <a:lnTo>
                  <a:pt x="1089" y="194"/>
                </a:lnTo>
                <a:lnTo>
                  <a:pt x="1088" y="190"/>
                </a:lnTo>
                <a:lnTo>
                  <a:pt x="1084" y="187"/>
                </a:lnTo>
                <a:lnTo>
                  <a:pt x="1078" y="183"/>
                </a:lnTo>
                <a:lnTo>
                  <a:pt x="1071" y="182"/>
                </a:lnTo>
                <a:lnTo>
                  <a:pt x="1071" y="182"/>
                </a:lnTo>
                <a:lnTo>
                  <a:pt x="1018" y="173"/>
                </a:lnTo>
                <a:lnTo>
                  <a:pt x="966" y="167"/>
                </a:lnTo>
                <a:lnTo>
                  <a:pt x="966" y="167"/>
                </a:lnTo>
                <a:lnTo>
                  <a:pt x="946" y="167"/>
                </a:lnTo>
                <a:lnTo>
                  <a:pt x="923" y="168"/>
                </a:lnTo>
                <a:lnTo>
                  <a:pt x="898" y="170"/>
                </a:lnTo>
                <a:lnTo>
                  <a:pt x="867" y="167"/>
                </a:lnTo>
                <a:lnTo>
                  <a:pt x="867" y="167"/>
                </a:lnTo>
                <a:lnTo>
                  <a:pt x="837" y="116"/>
                </a:lnTo>
                <a:lnTo>
                  <a:pt x="837" y="116"/>
                </a:lnTo>
                <a:lnTo>
                  <a:pt x="833" y="108"/>
                </a:lnTo>
                <a:lnTo>
                  <a:pt x="828" y="94"/>
                </a:lnTo>
                <a:lnTo>
                  <a:pt x="819" y="71"/>
                </a:lnTo>
                <a:lnTo>
                  <a:pt x="819" y="71"/>
                </a:lnTo>
                <a:lnTo>
                  <a:pt x="818" y="70"/>
                </a:lnTo>
                <a:lnTo>
                  <a:pt x="816" y="68"/>
                </a:lnTo>
                <a:lnTo>
                  <a:pt x="810" y="65"/>
                </a:lnTo>
                <a:lnTo>
                  <a:pt x="802" y="64"/>
                </a:lnTo>
                <a:lnTo>
                  <a:pt x="816" y="35"/>
                </a:lnTo>
                <a:lnTo>
                  <a:pt x="787" y="39"/>
                </a:lnTo>
                <a:lnTo>
                  <a:pt x="787" y="39"/>
                </a:lnTo>
                <a:lnTo>
                  <a:pt x="783" y="29"/>
                </a:lnTo>
                <a:lnTo>
                  <a:pt x="779" y="22"/>
                </a:lnTo>
                <a:lnTo>
                  <a:pt x="778" y="17"/>
                </a:lnTo>
                <a:lnTo>
                  <a:pt x="778" y="17"/>
                </a:lnTo>
                <a:lnTo>
                  <a:pt x="778" y="16"/>
                </a:lnTo>
                <a:lnTo>
                  <a:pt x="775" y="16"/>
                </a:lnTo>
                <a:lnTo>
                  <a:pt x="766" y="17"/>
                </a:lnTo>
                <a:lnTo>
                  <a:pt x="753" y="19"/>
                </a:lnTo>
                <a:lnTo>
                  <a:pt x="710" y="0"/>
                </a:lnTo>
                <a:lnTo>
                  <a:pt x="666" y="13"/>
                </a:lnTo>
                <a:lnTo>
                  <a:pt x="666" y="13"/>
                </a:lnTo>
                <a:lnTo>
                  <a:pt x="641" y="17"/>
                </a:lnTo>
                <a:lnTo>
                  <a:pt x="624" y="19"/>
                </a:lnTo>
                <a:lnTo>
                  <a:pt x="615" y="20"/>
                </a:lnTo>
                <a:lnTo>
                  <a:pt x="615" y="20"/>
                </a:lnTo>
                <a:lnTo>
                  <a:pt x="595" y="35"/>
                </a:lnTo>
                <a:lnTo>
                  <a:pt x="580" y="48"/>
                </a:lnTo>
                <a:lnTo>
                  <a:pt x="580" y="48"/>
                </a:lnTo>
                <a:lnTo>
                  <a:pt x="570" y="59"/>
                </a:lnTo>
                <a:lnTo>
                  <a:pt x="563" y="70"/>
                </a:lnTo>
                <a:lnTo>
                  <a:pt x="557" y="80"/>
                </a:lnTo>
                <a:lnTo>
                  <a:pt x="557" y="80"/>
                </a:lnTo>
                <a:lnTo>
                  <a:pt x="553" y="90"/>
                </a:lnTo>
                <a:lnTo>
                  <a:pt x="549" y="102"/>
                </a:lnTo>
                <a:lnTo>
                  <a:pt x="546" y="113"/>
                </a:lnTo>
                <a:lnTo>
                  <a:pt x="542" y="117"/>
                </a:lnTo>
                <a:lnTo>
                  <a:pt x="539" y="122"/>
                </a:lnTo>
                <a:lnTo>
                  <a:pt x="539" y="122"/>
                </a:lnTo>
                <a:lnTo>
                  <a:pt x="531" y="131"/>
                </a:lnTo>
                <a:lnTo>
                  <a:pt x="526" y="137"/>
                </a:lnTo>
                <a:lnTo>
                  <a:pt x="523" y="143"/>
                </a:lnTo>
                <a:lnTo>
                  <a:pt x="522" y="150"/>
                </a:lnTo>
                <a:lnTo>
                  <a:pt x="522" y="150"/>
                </a:lnTo>
                <a:lnTo>
                  <a:pt x="520" y="161"/>
                </a:lnTo>
                <a:lnTo>
                  <a:pt x="519" y="173"/>
                </a:lnTo>
                <a:lnTo>
                  <a:pt x="519" y="188"/>
                </a:lnTo>
                <a:lnTo>
                  <a:pt x="518" y="22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4">
            <a:extLst>
              <a:ext uri="{FF2B5EF4-FFF2-40B4-BE49-F238E27FC236}">
                <a16:creationId xmlns:a16="http://schemas.microsoft.com/office/drawing/2014/main" id="{3A593DE4-4E5A-400F-95D3-004863DFE73F}"/>
              </a:ext>
            </a:extLst>
          </p:cNvPr>
          <p:cNvSpPr>
            <a:spLocks/>
          </p:cNvSpPr>
          <p:nvPr/>
        </p:nvSpPr>
        <p:spPr bwMode="auto">
          <a:xfrm>
            <a:off x="6729413" y="3817037"/>
            <a:ext cx="2257125" cy="2475297"/>
          </a:xfrm>
          <a:custGeom>
            <a:avLst/>
            <a:gdLst>
              <a:gd name="T0" fmla="*/ 332 w 1407"/>
              <a:gd name="T1" fmla="*/ 216 h 1543"/>
              <a:gd name="T2" fmla="*/ 294 w 1407"/>
              <a:gd name="T3" fmla="*/ 285 h 1543"/>
              <a:gd name="T4" fmla="*/ 320 w 1407"/>
              <a:gd name="T5" fmla="*/ 387 h 1543"/>
              <a:gd name="T6" fmla="*/ 345 w 1407"/>
              <a:gd name="T7" fmla="*/ 476 h 1543"/>
              <a:gd name="T8" fmla="*/ 368 w 1407"/>
              <a:gd name="T9" fmla="*/ 529 h 1543"/>
              <a:gd name="T10" fmla="*/ 363 w 1407"/>
              <a:gd name="T11" fmla="*/ 596 h 1543"/>
              <a:gd name="T12" fmla="*/ 425 w 1407"/>
              <a:gd name="T13" fmla="*/ 619 h 1543"/>
              <a:gd name="T14" fmla="*/ 432 w 1407"/>
              <a:gd name="T15" fmla="*/ 552 h 1543"/>
              <a:gd name="T16" fmla="*/ 465 w 1407"/>
              <a:gd name="T17" fmla="*/ 534 h 1543"/>
              <a:gd name="T18" fmla="*/ 526 w 1407"/>
              <a:gd name="T19" fmla="*/ 630 h 1543"/>
              <a:gd name="T20" fmla="*/ 553 w 1407"/>
              <a:gd name="T21" fmla="*/ 702 h 1543"/>
              <a:gd name="T22" fmla="*/ 486 w 1407"/>
              <a:gd name="T23" fmla="*/ 687 h 1543"/>
              <a:gd name="T24" fmla="*/ 431 w 1407"/>
              <a:gd name="T25" fmla="*/ 694 h 1543"/>
              <a:gd name="T26" fmla="*/ 362 w 1407"/>
              <a:gd name="T27" fmla="*/ 763 h 1543"/>
              <a:gd name="T28" fmla="*/ 186 w 1407"/>
              <a:gd name="T29" fmla="*/ 893 h 1543"/>
              <a:gd name="T30" fmla="*/ 138 w 1407"/>
              <a:gd name="T31" fmla="*/ 862 h 1543"/>
              <a:gd name="T32" fmla="*/ 58 w 1407"/>
              <a:gd name="T33" fmla="*/ 778 h 1543"/>
              <a:gd name="T34" fmla="*/ 14 w 1407"/>
              <a:gd name="T35" fmla="*/ 792 h 1543"/>
              <a:gd name="T36" fmla="*/ 2 w 1407"/>
              <a:gd name="T37" fmla="*/ 844 h 1543"/>
              <a:gd name="T38" fmla="*/ 68 w 1407"/>
              <a:gd name="T39" fmla="*/ 980 h 1543"/>
              <a:gd name="T40" fmla="*/ 115 w 1407"/>
              <a:gd name="T41" fmla="*/ 1081 h 1543"/>
              <a:gd name="T42" fmla="*/ 146 w 1407"/>
              <a:gd name="T43" fmla="*/ 1094 h 1543"/>
              <a:gd name="T44" fmla="*/ 190 w 1407"/>
              <a:gd name="T45" fmla="*/ 1077 h 1543"/>
              <a:gd name="T46" fmla="*/ 230 w 1407"/>
              <a:gd name="T47" fmla="*/ 1003 h 1543"/>
              <a:gd name="T48" fmla="*/ 368 w 1407"/>
              <a:gd name="T49" fmla="*/ 962 h 1543"/>
              <a:gd name="T50" fmla="*/ 422 w 1407"/>
              <a:gd name="T51" fmla="*/ 915 h 1543"/>
              <a:gd name="T52" fmla="*/ 566 w 1407"/>
              <a:gd name="T53" fmla="*/ 966 h 1543"/>
              <a:gd name="T54" fmla="*/ 632 w 1407"/>
              <a:gd name="T55" fmla="*/ 992 h 1543"/>
              <a:gd name="T56" fmla="*/ 651 w 1407"/>
              <a:gd name="T57" fmla="*/ 1009 h 1543"/>
              <a:gd name="T58" fmla="*/ 706 w 1407"/>
              <a:gd name="T59" fmla="*/ 996 h 1543"/>
              <a:gd name="T60" fmla="*/ 797 w 1407"/>
              <a:gd name="T61" fmla="*/ 972 h 1543"/>
              <a:gd name="T62" fmla="*/ 1045 w 1407"/>
              <a:gd name="T63" fmla="*/ 1120 h 1543"/>
              <a:gd name="T64" fmla="*/ 1067 w 1407"/>
              <a:gd name="T65" fmla="*/ 1111 h 1543"/>
              <a:gd name="T66" fmla="*/ 1188 w 1407"/>
              <a:gd name="T67" fmla="*/ 1247 h 1543"/>
              <a:gd name="T68" fmla="*/ 1165 w 1407"/>
              <a:gd name="T69" fmla="*/ 1340 h 1543"/>
              <a:gd name="T70" fmla="*/ 1151 w 1407"/>
              <a:gd name="T71" fmla="*/ 1375 h 1543"/>
              <a:gd name="T72" fmla="*/ 1183 w 1407"/>
              <a:gd name="T73" fmla="*/ 1429 h 1543"/>
              <a:gd name="T74" fmla="*/ 1303 w 1407"/>
              <a:gd name="T75" fmla="*/ 1518 h 1543"/>
              <a:gd name="T76" fmla="*/ 1374 w 1407"/>
              <a:gd name="T77" fmla="*/ 1538 h 1543"/>
              <a:gd name="T78" fmla="*/ 1395 w 1407"/>
              <a:gd name="T79" fmla="*/ 1486 h 1543"/>
              <a:gd name="T80" fmla="*/ 1390 w 1407"/>
              <a:gd name="T81" fmla="*/ 1444 h 1543"/>
              <a:gd name="T82" fmla="*/ 1301 w 1407"/>
              <a:gd name="T83" fmla="*/ 1346 h 1543"/>
              <a:gd name="T84" fmla="*/ 1323 w 1407"/>
              <a:gd name="T85" fmla="*/ 1260 h 1543"/>
              <a:gd name="T86" fmla="*/ 1372 w 1407"/>
              <a:gd name="T87" fmla="*/ 1200 h 1543"/>
              <a:gd name="T88" fmla="*/ 1407 w 1407"/>
              <a:gd name="T89" fmla="*/ 1152 h 1543"/>
              <a:gd name="T90" fmla="*/ 1344 w 1407"/>
              <a:gd name="T91" fmla="*/ 1066 h 1543"/>
              <a:gd name="T92" fmla="*/ 1253 w 1407"/>
              <a:gd name="T93" fmla="*/ 952 h 1543"/>
              <a:gd name="T94" fmla="*/ 1214 w 1407"/>
              <a:gd name="T95" fmla="*/ 915 h 1543"/>
              <a:gd name="T96" fmla="*/ 1087 w 1407"/>
              <a:gd name="T97" fmla="*/ 740 h 1543"/>
              <a:gd name="T98" fmla="*/ 1105 w 1407"/>
              <a:gd name="T99" fmla="*/ 632 h 1543"/>
              <a:gd name="T100" fmla="*/ 1030 w 1407"/>
              <a:gd name="T101" fmla="*/ 479 h 1543"/>
              <a:gd name="T102" fmla="*/ 931 w 1407"/>
              <a:gd name="T103" fmla="*/ 294 h 1543"/>
              <a:gd name="T104" fmla="*/ 831 w 1407"/>
              <a:gd name="T105" fmla="*/ 204 h 1543"/>
              <a:gd name="T106" fmla="*/ 702 w 1407"/>
              <a:gd name="T107" fmla="*/ 198 h 1543"/>
              <a:gd name="T108" fmla="*/ 683 w 1407"/>
              <a:gd name="T109" fmla="*/ 125 h 1543"/>
              <a:gd name="T110" fmla="*/ 694 w 1407"/>
              <a:gd name="T111" fmla="*/ 102 h 1543"/>
              <a:gd name="T112" fmla="*/ 627 w 1407"/>
              <a:gd name="T113" fmla="*/ 27 h 1543"/>
              <a:gd name="T114" fmla="*/ 598 w 1407"/>
              <a:gd name="T115" fmla="*/ 15 h 1543"/>
              <a:gd name="T116" fmla="*/ 447 w 1407"/>
              <a:gd name="T117" fmla="*/ 28 h 1543"/>
              <a:gd name="T118" fmla="*/ 418 w 1407"/>
              <a:gd name="T119" fmla="*/ 44 h 1543"/>
              <a:gd name="T120" fmla="*/ 394 w 1407"/>
              <a:gd name="T121" fmla="*/ 74 h 1543"/>
              <a:gd name="T122" fmla="*/ 357 w 1407"/>
              <a:gd name="T123" fmla="*/ 160 h 15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407" h="1543">
                <a:moveTo>
                  <a:pt x="384" y="202"/>
                </a:moveTo>
                <a:lnTo>
                  <a:pt x="384" y="202"/>
                </a:lnTo>
                <a:lnTo>
                  <a:pt x="374" y="203"/>
                </a:lnTo>
                <a:lnTo>
                  <a:pt x="362" y="205"/>
                </a:lnTo>
                <a:lnTo>
                  <a:pt x="348" y="210"/>
                </a:lnTo>
                <a:lnTo>
                  <a:pt x="348" y="210"/>
                </a:lnTo>
                <a:lnTo>
                  <a:pt x="332" y="216"/>
                </a:lnTo>
                <a:lnTo>
                  <a:pt x="319" y="222"/>
                </a:lnTo>
                <a:lnTo>
                  <a:pt x="310" y="230"/>
                </a:lnTo>
                <a:lnTo>
                  <a:pt x="304" y="236"/>
                </a:lnTo>
                <a:lnTo>
                  <a:pt x="304" y="236"/>
                </a:lnTo>
                <a:lnTo>
                  <a:pt x="302" y="242"/>
                </a:lnTo>
                <a:lnTo>
                  <a:pt x="299" y="253"/>
                </a:lnTo>
                <a:lnTo>
                  <a:pt x="294" y="285"/>
                </a:lnTo>
                <a:lnTo>
                  <a:pt x="290" y="317"/>
                </a:lnTo>
                <a:lnTo>
                  <a:pt x="288" y="328"/>
                </a:lnTo>
                <a:lnTo>
                  <a:pt x="288" y="333"/>
                </a:lnTo>
                <a:lnTo>
                  <a:pt x="288" y="333"/>
                </a:lnTo>
                <a:lnTo>
                  <a:pt x="320" y="377"/>
                </a:lnTo>
                <a:lnTo>
                  <a:pt x="320" y="377"/>
                </a:lnTo>
                <a:lnTo>
                  <a:pt x="320" y="387"/>
                </a:lnTo>
                <a:lnTo>
                  <a:pt x="321" y="397"/>
                </a:lnTo>
                <a:lnTo>
                  <a:pt x="323" y="408"/>
                </a:lnTo>
                <a:lnTo>
                  <a:pt x="323" y="408"/>
                </a:lnTo>
                <a:lnTo>
                  <a:pt x="333" y="441"/>
                </a:lnTo>
                <a:lnTo>
                  <a:pt x="339" y="460"/>
                </a:lnTo>
                <a:lnTo>
                  <a:pt x="345" y="476"/>
                </a:lnTo>
                <a:lnTo>
                  <a:pt x="345" y="476"/>
                </a:lnTo>
                <a:lnTo>
                  <a:pt x="355" y="499"/>
                </a:lnTo>
                <a:lnTo>
                  <a:pt x="359" y="508"/>
                </a:lnTo>
                <a:lnTo>
                  <a:pt x="362" y="514"/>
                </a:lnTo>
                <a:lnTo>
                  <a:pt x="362" y="514"/>
                </a:lnTo>
                <a:lnTo>
                  <a:pt x="366" y="521"/>
                </a:lnTo>
                <a:lnTo>
                  <a:pt x="368" y="524"/>
                </a:lnTo>
                <a:lnTo>
                  <a:pt x="368" y="529"/>
                </a:lnTo>
                <a:lnTo>
                  <a:pt x="368" y="535"/>
                </a:lnTo>
                <a:lnTo>
                  <a:pt x="368" y="535"/>
                </a:lnTo>
                <a:lnTo>
                  <a:pt x="367" y="546"/>
                </a:lnTo>
                <a:lnTo>
                  <a:pt x="362" y="563"/>
                </a:lnTo>
                <a:lnTo>
                  <a:pt x="357" y="585"/>
                </a:lnTo>
                <a:lnTo>
                  <a:pt x="357" y="585"/>
                </a:lnTo>
                <a:lnTo>
                  <a:pt x="363" y="596"/>
                </a:lnTo>
                <a:lnTo>
                  <a:pt x="374" y="609"/>
                </a:lnTo>
                <a:lnTo>
                  <a:pt x="374" y="609"/>
                </a:lnTo>
                <a:lnTo>
                  <a:pt x="377" y="611"/>
                </a:lnTo>
                <a:lnTo>
                  <a:pt x="382" y="613"/>
                </a:lnTo>
                <a:lnTo>
                  <a:pt x="391" y="618"/>
                </a:lnTo>
                <a:lnTo>
                  <a:pt x="406" y="622"/>
                </a:lnTo>
                <a:lnTo>
                  <a:pt x="425" y="619"/>
                </a:lnTo>
                <a:lnTo>
                  <a:pt x="451" y="591"/>
                </a:lnTo>
                <a:lnTo>
                  <a:pt x="441" y="568"/>
                </a:lnTo>
                <a:lnTo>
                  <a:pt x="441" y="568"/>
                </a:lnTo>
                <a:lnTo>
                  <a:pt x="437" y="562"/>
                </a:lnTo>
                <a:lnTo>
                  <a:pt x="435" y="557"/>
                </a:lnTo>
                <a:lnTo>
                  <a:pt x="432" y="552"/>
                </a:lnTo>
                <a:lnTo>
                  <a:pt x="432" y="552"/>
                </a:lnTo>
                <a:lnTo>
                  <a:pt x="423" y="489"/>
                </a:lnTo>
                <a:lnTo>
                  <a:pt x="423" y="489"/>
                </a:lnTo>
                <a:lnTo>
                  <a:pt x="440" y="508"/>
                </a:lnTo>
                <a:lnTo>
                  <a:pt x="453" y="522"/>
                </a:lnTo>
                <a:lnTo>
                  <a:pt x="463" y="530"/>
                </a:lnTo>
                <a:lnTo>
                  <a:pt x="463" y="530"/>
                </a:lnTo>
                <a:lnTo>
                  <a:pt x="465" y="534"/>
                </a:lnTo>
                <a:lnTo>
                  <a:pt x="470" y="540"/>
                </a:lnTo>
                <a:lnTo>
                  <a:pt x="478" y="555"/>
                </a:lnTo>
                <a:lnTo>
                  <a:pt x="488" y="574"/>
                </a:lnTo>
                <a:lnTo>
                  <a:pt x="515" y="587"/>
                </a:lnTo>
                <a:lnTo>
                  <a:pt x="517" y="616"/>
                </a:lnTo>
                <a:lnTo>
                  <a:pt x="517" y="616"/>
                </a:lnTo>
                <a:lnTo>
                  <a:pt x="526" y="630"/>
                </a:lnTo>
                <a:lnTo>
                  <a:pt x="532" y="642"/>
                </a:lnTo>
                <a:lnTo>
                  <a:pt x="534" y="649"/>
                </a:lnTo>
                <a:lnTo>
                  <a:pt x="536" y="656"/>
                </a:lnTo>
                <a:lnTo>
                  <a:pt x="536" y="656"/>
                </a:lnTo>
                <a:lnTo>
                  <a:pt x="541" y="672"/>
                </a:lnTo>
                <a:lnTo>
                  <a:pt x="549" y="689"/>
                </a:lnTo>
                <a:lnTo>
                  <a:pt x="553" y="702"/>
                </a:lnTo>
                <a:lnTo>
                  <a:pt x="555" y="705"/>
                </a:lnTo>
                <a:lnTo>
                  <a:pt x="553" y="705"/>
                </a:lnTo>
                <a:lnTo>
                  <a:pt x="553" y="705"/>
                </a:lnTo>
                <a:lnTo>
                  <a:pt x="550" y="702"/>
                </a:lnTo>
                <a:lnTo>
                  <a:pt x="541" y="699"/>
                </a:lnTo>
                <a:lnTo>
                  <a:pt x="516" y="693"/>
                </a:lnTo>
                <a:lnTo>
                  <a:pt x="486" y="687"/>
                </a:lnTo>
                <a:lnTo>
                  <a:pt x="470" y="685"/>
                </a:lnTo>
                <a:lnTo>
                  <a:pt x="457" y="684"/>
                </a:lnTo>
                <a:lnTo>
                  <a:pt x="457" y="684"/>
                </a:lnTo>
                <a:lnTo>
                  <a:pt x="451" y="685"/>
                </a:lnTo>
                <a:lnTo>
                  <a:pt x="445" y="687"/>
                </a:lnTo>
                <a:lnTo>
                  <a:pt x="437" y="689"/>
                </a:lnTo>
                <a:lnTo>
                  <a:pt x="431" y="694"/>
                </a:lnTo>
                <a:lnTo>
                  <a:pt x="419" y="702"/>
                </a:lnTo>
                <a:lnTo>
                  <a:pt x="407" y="715"/>
                </a:lnTo>
                <a:lnTo>
                  <a:pt x="396" y="727"/>
                </a:lnTo>
                <a:lnTo>
                  <a:pt x="386" y="738"/>
                </a:lnTo>
                <a:lnTo>
                  <a:pt x="374" y="752"/>
                </a:lnTo>
                <a:lnTo>
                  <a:pt x="374" y="752"/>
                </a:lnTo>
                <a:lnTo>
                  <a:pt x="362" y="763"/>
                </a:lnTo>
                <a:lnTo>
                  <a:pt x="346" y="775"/>
                </a:lnTo>
                <a:lnTo>
                  <a:pt x="294" y="812"/>
                </a:lnTo>
                <a:lnTo>
                  <a:pt x="294" y="812"/>
                </a:lnTo>
                <a:lnTo>
                  <a:pt x="258" y="838"/>
                </a:lnTo>
                <a:lnTo>
                  <a:pt x="224" y="865"/>
                </a:lnTo>
                <a:lnTo>
                  <a:pt x="196" y="886"/>
                </a:lnTo>
                <a:lnTo>
                  <a:pt x="186" y="893"/>
                </a:lnTo>
                <a:lnTo>
                  <a:pt x="177" y="896"/>
                </a:lnTo>
                <a:lnTo>
                  <a:pt x="177" y="896"/>
                </a:lnTo>
                <a:lnTo>
                  <a:pt x="173" y="895"/>
                </a:lnTo>
                <a:lnTo>
                  <a:pt x="169" y="893"/>
                </a:lnTo>
                <a:lnTo>
                  <a:pt x="163" y="887"/>
                </a:lnTo>
                <a:lnTo>
                  <a:pt x="155" y="881"/>
                </a:lnTo>
                <a:lnTo>
                  <a:pt x="138" y="862"/>
                </a:lnTo>
                <a:lnTo>
                  <a:pt x="120" y="841"/>
                </a:lnTo>
                <a:lnTo>
                  <a:pt x="102" y="819"/>
                </a:lnTo>
                <a:lnTo>
                  <a:pt x="84" y="799"/>
                </a:lnTo>
                <a:lnTo>
                  <a:pt x="69" y="785"/>
                </a:lnTo>
                <a:lnTo>
                  <a:pt x="63" y="780"/>
                </a:lnTo>
                <a:lnTo>
                  <a:pt x="58" y="778"/>
                </a:lnTo>
                <a:lnTo>
                  <a:pt x="58" y="778"/>
                </a:lnTo>
                <a:lnTo>
                  <a:pt x="54" y="776"/>
                </a:lnTo>
                <a:lnTo>
                  <a:pt x="49" y="775"/>
                </a:lnTo>
                <a:lnTo>
                  <a:pt x="39" y="776"/>
                </a:lnTo>
                <a:lnTo>
                  <a:pt x="28" y="781"/>
                </a:lnTo>
                <a:lnTo>
                  <a:pt x="23" y="784"/>
                </a:lnTo>
                <a:lnTo>
                  <a:pt x="18" y="789"/>
                </a:lnTo>
                <a:lnTo>
                  <a:pt x="14" y="792"/>
                </a:lnTo>
                <a:lnTo>
                  <a:pt x="9" y="798"/>
                </a:lnTo>
                <a:lnTo>
                  <a:pt x="6" y="803"/>
                </a:lnTo>
                <a:lnTo>
                  <a:pt x="3" y="810"/>
                </a:lnTo>
                <a:lnTo>
                  <a:pt x="2" y="818"/>
                </a:lnTo>
                <a:lnTo>
                  <a:pt x="0" y="826"/>
                </a:lnTo>
                <a:lnTo>
                  <a:pt x="0" y="835"/>
                </a:lnTo>
                <a:lnTo>
                  <a:pt x="2" y="844"/>
                </a:lnTo>
                <a:lnTo>
                  <a:pt x="2" y="844"/>
                </a:lnTo>
                <a:lnTo>
                  <a:pt x="4" y="854"/>
                </a:lnTo>
                <a:lnTo>
                  <a:pt x="8" y="865"/>
                </a:lnTo>
                <a:lnTo>
                  <a:pt x="17" y="888"/>
                </a:lnTo>
                <a:lnTo>
                  <a:pt x="29" y="912"/>
                </a:lnTo>
                <a:lnTo>
                  <a:pt x="43" y="936"/>
                </a:lnTo>
                <a:lnTo>
                  <a:pt x="68" y="980"/>
                </a:lnTo>
                <a:lnTo>
                  <a:pt x="86" y="1010"/>
                </a:lnTo>
                <a:lnTo>
                  <a:pt x="86" y="1010"/>
                </a:lnTo>
                <a:lnTo>
                  <a:pt x="91" y="1020"/>
                </a:lnTo>
                <a:lnTo>
                  <a:pt x="96" y="1033"/>
                </a:lnTo>
                <a:lnTo>
                  <a:pt x="104" y="1059"/>
                </a:lnTo>
                <a:lnTo>
                  <a:pt x="109" y="1071"/>
                </a:lnTo>
                <a:lnTo>
                  <a:pt x="115" y="1081"/>
                </a:lnTo>
                <a:lnTo>
                  <a:pt x="118" y="1086"/>
                </a:lnTo>
                <a:lnTo>
                  <a:pt x="121" y="1088"/>
                </a:lnTo>
                <a:lnTo>
                  <a:pt x="125" y="1090"/>
                </a:lnTo>
                <a:lnTo>
                  <a:pt x="129" y="1092"/>
                </a:lnTo>
                <a:lnTo>
                  <a:pt x="129" y="1092"/>
                </a:lnTo>
                <a:lnTo>
                  <a:pt x="137" y="1094"/>
                </a:lnTo>
                <a:lnTo>
                  <a:pt x="146" y="1094"/>
                </a:lnTo>
                <a:lnTo>
                  <a:pt x="161" y="1093"/>
                </a:lnTo>
                <a:lnTo>
                  <a:pt x="175" y="1090"/>
                </a:lnTo>
                <a:lnTo>
                  <a:pt x="179" y="1089"/>
                </a:lnTo>
                <a:lnTo>
                  <a:pt x="183" y="1087"/>
                </a:lnTo>
                <a:lnTo>
                  <a:pt x="183" y="1087"/>
                </a:lnTo>
                <a:lnTo>
                  <a:pt x="187" y="1083"/>
                </a:lnTo>
                <a:lnTo>
                  <a:pt x="190" y="1077"/>
                </a:lnTo>
                <a:lnTo>
                  <a:pt x="196" y="1064"/>
                </a:lnTo>
                <a:lnTo>
                  <a:pt x="202" y="1047"/>
                </a:lnTo>
                <a:lnTo>
                  <a:pt x="202" y="1047"/>
                </a:lnTo>
                <a:lnTo>
                  <a:pt x="207" y="1040"/>
                </a:lnTo>
                <a:lnTo>
                  <a:pt x="217" y="1021"/>
                </a:lnTo>
                <a:lnTo>
                  <a:pt x="224" y="1012"/>
                </a:lnTo>
                <a:lnTo>
                  <a:pt x="230" y="1003"/>
                </a:lnTo>
                <a:lnTo>
                  <a:pt x="236" y="997"/>
                </a:lnTo>
                <a:lnTo>
                  <a:pt x="241" y="993"/>
                </a:lnTo>
                <a:lnTo>
                  <a:pt x="241" y="993"/>
                </a:lnTo>
                <a:lnTo>
                  <a:pt x="293" y="984"/>
                </a:lnTo>
                <a:lnTo>
                  <a:pt x="332" y="974"/>
                </a:lnTo>
                <a:lnTo>
                  <a:pt x="351" y="968"/>
                </a:lnTo>
                <a:lnTo>
                  <a:pt x="368" y="962"/>
                </a:lnTo>
                <a:lnTo>
                  <a:pt x="368" y="962"/>
                </a:lnTo>
                <a:lnTo>
                  <a:pt x="377" y="958"/>
                </a:lnTo>
                <a:lnTo>
                  <a:pt x="384" y="953"/>
                </a:lnTo>
                <a:lnTo>
                  <a:pt x="392" y="949"/>
                </a:lnTo>
                <a:lnTo>
                  <a:pt x="399" y="943"/>
                </a:lnTo>
                <a:lnTo>
                  <a:pt x="411" y="928"/>
                </a:lnTo>
                <a:lnTo>
                  <a:pt x="422" y="915"/>
                </a:lnTo>
                <a:lnTo>
                  <a:pt x="430" y="901"/>
                </a:lnTo>
                <a:lnTo>
                  <a:pt x="436" y="889"/>
                </a:lnTo>
                <a:lnTo>
                  <a:pt x="441" y="879"/>
                </a:lnTo>
                <a:lnTo>
                  <a:pt x="441" y="879"/>
                </a:lnTo>
                <a:lnTo>
                  <a:pt x="500" y="919"/>
                </a:lnTo>
                <a:lnTo>
                  <a:pt x="566" y="966"/>
                </a:lnTo>
                <a:lnTo>
                  <a:pt x="566" y="966"/>
                </a:lnTo>
                <a:lnTo>
                  <a:pt x="572" y="967"/>
                </a:lnTo>
                <a:lnTo>
                  <a:pt x="580" y="970"/>
                </a:lnTo>
                <a:lnTo>
                  <a:pt x="604" y="975"/>
                </a:lnTo>
                <a:lnTo>
                  <a:pt x="636" y="983"/>
                </a:lnTo>
                <a:lnTo>
                  <a:pt x="636" y="983"/>
                </a:lnTo>
                <a:lnTo>
                  <a:pt x="635" y="985"/>
                </a:lnTo>
                <a:lnTo>
                  <a:pt x="632" y="992"/>
                </a:lnTo>
                <a:lnTo>
                  <a:pt x="632" y="996"/>
                </a:lnTo>
                <a:lnTo>
                  <a:pt x="632" y="999"/>
                </a:lnTo>
                <a:lnTo>
                  <a:pt x="635" y="1002"/>
                </a:lnTo>
                <a:lnTo>
                  <a:pt x="638" y="1004"/>
                </a:lnTo>
                <a:lnTo>
                  <a:pt x="638" y="1004"/>
                </a:lnTo>
                <a:lnTo>
                  <a:pt x="645" y="1007"/>
                </a:lnTo>
                <a:lnTo>
                  <a:pt x="651" y="1009"/>
                </a:lnTo>
                <a:lnTo>
                  <a:pt x="659" y="1009"/>
                </a:lnTo>
                <a:lnTo>
                  <a:pt x="671" y="1008"/>
                </a:lnTo>
                <a:lnTo>
                  <a:pt x="671" y="1008"/>
                </a:lnTo>
                <a:lnTo>
                  <a:pt x="684" y="1004"/>
                </a:lnTo>
                <a:lnTo>
                  <a:pt x="694" y="1001"/>
                </a:lnTo>
                <a:lnTo>
                  <a:pt x="702" y="997"/>
                </a:lnTo>
                <a:lnTo>
                  <a:pt x="706" y="996"/>
                </a:lnTo>
                <a:lnTo>
                  <a:pt x="745" y="996"/>
                </a:lnTo>
                <a:lnTo>
                  <a:pt x="745" y="996"/>
                </a:lnTo>
                <a:lnTo>
                  <a:pt x="758" y="997"/>
                </a:lnTo>
                <a:lnTo>
                  <a:pt x="764" y="996"/>
                </a:lnTo>
                <a:lnTo>
                  <a:pt x="769" y="995"/>
                </a:lnTo>
                <a:lnTo>
                  <a:pt x="769" y="995"/>
                </a:lnTo>
                <a:lnTo>
                  <a:pt x="797" y="972"/>
                </a:lnTo>
                <a:lnTo>
                  <a:pt x="823" y="951"/>
                </a:lnTo>
                <a:lnTo>
                  <a:pt x="823" y="951"/>
                </a:lnTo>
                <a:lnTo>
                  <a:pt x="930" y="1035"/>
                </a:lnTo>
                <a:lnTo>
                  <a:pt x="1006" y="1093"/>
                </a:lnTo>
                <a:lnTo>
                  <a:pt x="1033" y="1112"/>
                </a:lnTo>
                <a:lnTo>
                  <a:pt x="1041" y="1117"/>
                </a:lnTo>
                <a:lnTo>
                  <a:pt x="1045" y="1120"/>
                </a:lnTo>
                <a:lnTo>
                  <a:pt x="1045" y="1120"/>
                </a:lnTo>
                <a:lnTo>
                  <a:pt x="1057" y="1121"/>
                </a:lnTo>
                <a:lnTo>
                  <a:pt x="1061" y="1120"/>
                </a:lnTo>
                <a:lnTo>
                  <a:pt x="1063" y="1117"/>
                </a:lnTo>
                <a:lnTo>
                  <a:pt x="1063" y="1117"/>
                </a:lnTo>
                <a:lnTo>
                  <a:pt x="1065" y="1112"/>
                </a:lnTo>
                <a:lnTo>
                  <a:pt x="1067" y="1111"/>
                </a:lnTo>
                <a:lnTo>
                  <a:pt x="1069" y="1112"/>
                </a:lnTo>
                <a:lnTo>
                  <a:pt x="1069" y="1112"/>
                </a:lnTo>
                <a:lnTo>
                  <a:pt x="1075" y="1118"/>
                </a:lnTo>
                <a:lnTo>
                  <a:pt x="1090" y="1134"/>
                </a:lnTo>
                <a:lnTo>
                  <a:pt x="1129" y="1180"/>
                </a:lnTo>
                <a:lnTo>
                  <a:pt x="1188" y="1247"/>
                </a:lnTo>
                <a:lnTo>
                  <a:pt x="1188" y="1247"/>
                </a:lnTo>
                <a:lnTo>
                  <a:pt x="1183" y="1255"/>
                </a:lnTo>
                <a:lnTo>
                  <a:pt x="1179" y="1264"/>
                </a:lnTo>
                <a:lnTo>
                  <a:pt x="1177" y="1274"/>
                </a:lnTo>
                <a:lnTo>
                  <a:pt x="1177" y="1274"/>
                </a:lnTo>
                <a:lnTo>
                  <a:pt x="1174" y="1289"/>
                </a:lnTo>
                <a:lnTo>
                  <a:pt x="1171" y="1312"/>
                </a:lnTo>
                <a:lnTo>
                  <a:pt x="1165" y="1340"/>
                </a:lnTo>
                <a:lnTo>
                  <a:pt x="1165" y="1340"/>
                </a:lnTo>
                <a:lnTo>
                  <a:pt x="1162" y="1343"/>
                </a:lnTo>
                <a:lnTo>
                  <a:pt x="1157" y="1347"/>
                </a:lnTo>
                <a:lnTo>
                  <a:pt x="1154" y="1352"/>
                </a:lnTo>
                <a:lnTo>
                  <a:pt x="1152" y="1358"/>
                </a:lnTo>
                <a:lnTo>
                  <a:pt x="1151" y="1367"/>
                </a:lnTo>
                <a:lnTo>
                  <a:pt x="1151" y="1375"/>
                </a:lnTo>
                <a:lnTo>
                  <a:pt x="1151" y="1375"/>
                </a:lnTo>
                <a:lnTo>
                  <a:pt x="1152" y="1384"/>
                </a:lnTo>
                <a:lnTo>
                  <a:pt x="1155" y="1391"/>
                </a:lnTo>
                <a:lnTo>
                  <a:pt x="1157" y="1396"/>
                </a:lnTo>
                <a:lnTo>
                  <a:pt x="1161" y="1401"/>
                </a:lnTo>
                <a:lnTo>
                  <a:pt x="1169" y="1412"/>
                </a:lnTo>
                <a:lnTo>
                  <a:pt x="1183" y="1429"/>
                </a:lnTo>
                <a:lnTo>
                  <a:pt x="1183" y="1429"/>
                </a:lnTo>
                <a:lnTo>
                  <a:pt x="1188" y="1435"/>
                </a:lnTo>
                <a:lnTo>
                  <a:pt x="1195" y="1442"/>
                </a:lnTo>
                <a:lnTo>
                  <a:pt x="1217" y="1460"/>
                </a:lnTo>
                <a:lnTo>
                  <a:pt x="1243" y="1480"/>
                </a:lnTo>
                <a:lnTo>
                  <a:pt x="1274" y="1500"/>
                </a:lnTo>
                <a:lnTo>
                  <a:pt x="1303" y="1518"/>
                </a:lnTo>
                <a:lnTo>
                  <a:pt x="1330" y="1532"/>
                </a:lnTo>
                <a:lnTo>
                  <a:pt x="1343" y="1538"/>
                </a:lnTo>
                <a:lnTo>
                  <a:pt x="1352" y="1541"/>
                </a:lnTo>
                <a:lnTo>
                  <a:pt x="1361" y="1543"/>
                </a:lnTo>
                <a:lnTo>
                  <a:pt x="1365" y="1541"/>
                </a:lnTo>
                <a:lnTo>
                  <a:pt x="1365" y="1541"/>
                </a:lnTo>
                <a:lnTo>
                  <a:pt x="1374" y="1538"/>
                </a:lnTo>
                <a:lnTo>
                  <a:pt x="1380" y="1533"/>
                </a:lnTo>
                <a:lnTo>
                  <a:pt x="1385" y="1526"/>
                </a:lnTo>
                <a:lnTo>
                  <a:pt x="1390" y="1518"/>
                </a:lnTo>
                <a:lnTo>
                  <a:pt x="1392" y="1511"/>
                </a:lnTo>
                <a:lnTo>
                  <a:pt x="1395" y="1503"/>
                </a:lnTo>
                <a:lnTo>
                  <a:pt x="1395" y="1494"/>
                </a:lnTo>
                <a:lnTo>
                  <a:pt x="1395" y="1486"/>
                </a:lnTo>
                <a:lnTo>
                  <a:pt x="1395" y="1486"/>
                </a:lnTo>
                <a:lnTo>
                  <a:pt x="1396" y="1471"/>
                </a:lnTo>
                <a:lnTo>
                  <a:pt x="1397" y="1461"/>
                </a:lnTo>
                <a:lnTo>
                  <a:pt x="1397" y="1458"/>
                </a:lnTo>
                <a:lnTo>
                  <a:pt x="1396" y="1454"/>
                </a:lnTo>
                <a:lnTo>
                  <a:pt x="1393" y="1449"/>
                </a:lnTo>
                <a:lnTo>
                  <a:pt x="1390" y="1444"/>
                </a:lnTo>
                <a:lnTo>
                  <a:pt x="1390" y="1444"/>
                </a:lnTo>
                <a:lnTo>
                  <a:pt x="1374" y="1427"/>
                </a:lnTo>
                <a:lnTo>
                  <a:pt x="1351" y="1404"/>
                </a:lnTo>
                <a:lnTo>
                  <a:pt x="1321" y="1375"/>
                </a:lnTo>
                <a:lnTo>
                  <a:pt x="1321" y="1375"/>
                </a:lnTo>
                <a:lnTo>
                  <a:pt x="1310" y="1360"/>
                </a:lnTo>
                <a:lnTo>
                  <a:pt x="1301" y="1346"/>
                </a:lnTo>
                <a:lnTo>
                  <a:pt x="1299" y="1340"/>
                </a:lnTo>
                <a:lnTo>
                  <a:pt x="1298" y="1337"/>
                </a:lnTo>
                <a:lnTo>
                  <a:pt x="1298" y="1337"/>
                </a:lnTo>
                <a:lnTo>
                  <a:pt x="1298" y="1318"/>
                </a:lnTo>
                <a:lnTo>
                  <a:pt x="1298" y="1307"/>
                </a:lnTo>
                <a:lnTo>
                  <a:pt x="1323" y="1260"/>
                </a:lnTo>
                <a:lnTo>
                  <a:pt x="1323" y="1260"/>
                </a:lnTo>
                <a:lnTo>
                  <a:pt x="1341" y="1240"/>
                </a:lnTo>
                <a:lnTo>
                  <a:pt x="1356" y="1224"/>
                </a:lnTo>
                <a:lnTo>
                  <a:pt x="1361" y="1217"/>
                </a:lnTo>
                <a:lnTo>
                  <a:pt x="1363" y="1212"/>
                </a:lnTo>
                <a:lnTo>
                  <a:pt x="1363" y="1212"/>
                </a:lnTo>
                <a:lnTo>
                  <a:pt x="1367" y="1206"/>
                </a:lnTo>
                <a:lnTo>
                  <a:pt x="1372" y="1200"/>
                </a:lnTo>
                <a:lnTo>
                  <a:pt x="1387" y="1183"/>
                </a:lnTo>
                <a:lnTo>
                  <a:pt x="1395" y="1174"/>
                </a:lnTo>
                <a:lnTo>
                  <a:pt x="1401" y="1166"/>
                </a:lnTo>
                <a:lnTo>
                  <a:pt x="1405" y="1158"/>
                </a:lnTo>
                <a:lnTo>
                  <a:pt x="1407" y="1155"/>
                </a:lnTo>
                <a:lnTo>
                  <a:pt x="1407" y="1152"/>
                </a:lnTo>
                <a:lnTo>
                  <a:pt x="1407" y="1152"/>
                </a:lnTo>
                <a:lnTo>
                  <a:pt x="1404" y="1145"/>
                </a:lnTo>
                <a:lnTo>
                  <a:pt x="1401" y="1137"/>
                </a:lnTo>
                <a:lnTo>
                  <a:pt x="1393" y="1127"/>
                </a:lnTo>
                <a:lnTo>
                  <a:pt x="1385" y="1116"/>
                </a:lnTo>
                <a:lnTo>
                  <a:pt x="1365" y="1090"/>
                </a:lnTo>
                <a:lnTo>
                  <a:pt x="1344" y="1066"/>
                </a:lnTo>
                <a:lnTo>
                  <a:pt x="1344" y="1066"/>
                </a:lnTo>
                <a:lnTo>
                  <a:pt x="1320" y="1038"/>
                </a:lnTo>
                <a:lnTo>
                  <a:pt x="1294" y="1010"/>
                </a:lnTo>
                <a:lnTo>
                  <a:pt x="1264" y="979"/>
                </a:lnTo>
                <a:lnTo>
                  <a:pt x="1264" y="979"/>
                </a:lnTo>
                <a:lnTo>
                  <a:pt x="1263" y="974"/>
                </a:lnTo>
                <a:lnTo>
                  <a:pt x="1259" y="964"/>
                </a:lnTo>
                <a:lnTo>
                  <a:pt x="1253" y="952"/>
                </a:lnTo>
                <a:lnTo>
                  <a:pt x="1249" y="947"/>
                </a:lnTo>
                <a:lnTo>
                  <a:pt x="1246" y="944"/>
                </a:lnTo>
                <a:lnTo>
                  <a:pt x="1246" y="944"/>
                </a:lnTo>
                <a:lnTo>
                  <a:pt x="1242" y="940"/>
                </a:lnTo>
                <a:lnTo>
                  <a:pt x="1242" y="940"/>
                </a:lnTo>
                <a:lnTo>
                  <a:pt x="1240" y="938"/>
                </a:lnTo>
                <a:lnTo>
                  <a:pt x="1214" y="915"/>
                </a:lnTo>
                <a:lnTo>
                  <a:pt x="1214" y="915"/>
                </a:lnTo>
                <a:lnTo>
                  <a:pt x="1206" y="905"/>
                </a:lnTo>
                <a:lnTo>
                  <a:pt x="1196" y="894"/>
                </a:lnTo>
                <a:lnTo>
                  <a:pt x="1174" y="866"/>
                </a:lnTo>
                <a:lnTo>
                  <a:pt x="1151" y="835"/>
                </a:lnTo>
                <a:lnTo>
                  <a:pt x="1127" y="799"/>
                </a:lnTo>
                <a:lnTo>
                  <a:pt x="1087" y="740"/>
                </a:lnTo>
                <a:lnTo>
                  <a:pt x="1070" y="715"/>
                </a:lnTo>
                <a:lnTo>
                  <a:pt x="1070" y="715"/>
                </a:lnTo>
                <a:lnTo>
                  <a:pt x="1075" y="705"/>
                </a:lnTo>
                <a:lnTo>
                  <a:pt x="1087" y="682"/>
                </a:lnTo>
                <a:lnTo>
                  <a:pt x="1099" y="655"/>
                </a:lnTo>
                <a:lnTo>
                  <a:pt x="1103" y="643"/>
                </a:lnTo>
                <a:lnTo>
                  <a:pt x="1105" y="632"/>
                </a:lnTo>
                <a:lnTo>
                  <a:pt x="1105" y="632"/>
                </a:lnTo>
                <a:lnTo>
                  <a:pt x="1105" y="626"/>
                </a:lnTo>
                <a:lnTo>
                  <a:pt x="1103" y="618"/>
                </a:lnTo>
                <a:lnTo>
                  <a:pt x="1092" y="595"/>
                </a:lnTo>
                <a:lnTo>
                  <a:pt x="1079" y="565"/>
                </a:lnTo>
                <a:lnTo>
                  <a:pt x="1062" y="534"/>
                </a:lnTo>
                <a:lnTo>
                  <a:pt x="1030" y="479"/>
                </a:lnTo>
                <a:lnTo>
                  <a:pt x="1016" y="454"/>
                </a:lnTo>
                <a:lnTo>
                  <a:pt x="1038" y="421"/>
                </a:lnTo>
                <a:lnTo>
                  <a:pt x="1038" y="421"/>
                </a:lnTo>
                <a:lnTo>
                  <a:pt x="1027" y="407"/>
                </a:lnTo>
                <a:lnTo>
                  <a:pt x="996" y="369"/>
                </a:lnTo>
                <a:lnTo>
                  <a:pt x="954" y="320"/>
                </a:lnTo>
                <a:lnTo>
                  <a:pt x="931" y="294"/>
                </a:lnTo>
                <a:lnTo>
                  <a:pt x="907" y="268"/>
                </a:lnTo>
                <a:lnTo>
                  <a:pt x="907" y="268"/>
                </a:lnTo>
                <a:lnTo>
                  <a:pt x="885" y="247"/>
                </a:lnTo>
                <a:lnTo>
                  <a:pt x="867" y="230"/>
                </a:lnTo>
                <a:lnTo>
                  <a:pt x="854" y="217"/>
                </a:lnTo>
                <a:lnTo>
                  <a:pt x="841" y="210"/>
                </a:lnTo>
                <a:lnTo>
                  <a:pt x="831" y="204"/>
                </a:lnTo>
                <a:lnTo>
                  <a:pt x="821" y="202"/>
                </a:lnTo>
                <a:lnTo>
                  <a:pt x="810" y="200"/>
                </a:lnTo>
                <a:lnTo>
                  <a:pt x="798" y="200"/>
                </a:lnTo>
                <a:lnTo>
                  <a:pt x="798" y="200"/>
                </a:lnTo>
                <a:lnTo>
                  <a:pt x="710" y="200"/>
                </a:lnTo>
                <a:lnTo>
                  <a:pt x="710" y="200"/>
                </a:lnTo>
                <a:lnTo>
                  <a:pt x="702" y="198"/>
                </a:lnTo>
                <a:lnTo>
                  <a:pt x="694" y="192"/>
                </a:lnTo>
                <a:lnTo>
                  <a:pt x="685" y="186"/>
                </a:lnTo>
                <a:lnTo>
                  <a:pt x="683" y="182"/>
                </a:lnTo>
                <a:lnTo>
                  <a:pt x="683" y="179"/>
                </a:lnTo>
                <a:lnTo>
                  <a:pt x="683" y="179"/>
                </a:lnTo>
                <a:lnTo>
                  <a:pt x="683" y="125"/>
                </a:lnTo>
                <a:lnTo>
                  <a:pt x="683" y="125"/>
                </a:lnTo>
                <a:lnTo>
                  <a:pt x="683" y="117"/>
                </a:lnTo>
                <a:lnTo>
                  <a:pt x="685" y="111"/>
                </a:lnTo>
                <a:lnTo>
                  <a:pt x="687" y="108"/>
                </a:lnTo>
                <a:lnTo>
                  <a:pt x="688" y="108"/>
                </a:lnTo>
                <a:lnTo>
                  <a:pt x="688" y="108"/>
                </a:lnTo>
                <a:lnTo>
                  <a:pt x="691" y="106"/>
                </a:lnTo>
                <a:lnTo>
                  <a:pt x="694" y="102"/>
                </a:lnTo>
                <a:lnTo>
                  <a:pt x="700" y="90"/>
                </a:lnTo>
                <a:lnTo>
                  <a:pt x="706" y="73"/>
                </a:lnTo>
                <a:lnTo>
                  <a:pt x="688" y="68"/>
                </a:lnTo>
                <a:lnTo>
                  <a:pt x="688" y="36"/>
                </a:lnTo>
                <a:lnTo>
                  <a:pt x="643" y="28"/>
                </a:lnTo>
                <a:lnTo>
                  <a:pt x="643" y="28"/>
                </a:lnTo>
                <a:lnTo>
                  <a:pt x="627" y="27"/>
                </a:lnTo>
                <a:lnTo>
                  <a:pt x="615" y="26"/>
                </a:lnTo>
                <a:lnTo>
                  <a:pt x="610" y="23"/>
                </a:lnTo>
                <a:lnTo>
                  <a:pt x="608" y="22"/>
                </a:lnTo>
                <a:lnTo>
                  <a:pt x="608" y="22"/>
                </a:lnTo>
                <a:lnTo>
                  <a:pt x="607" y="20"/>
                </a:lnTo>
                <a:lnTo>
                  <a:pt x="604" y="17"/>
                </a:lnTo>
                <a:lnTo>
                  <a:pt x="598" y="15"/>
                </a:lnTo>
                <a:lnTo>
                  <a:pt x="589" y="13"/>
                </a:lnTo>
                <a:lnTo>
                  <a:pt x="550" y="0"/>
                </a:lnTo>
                <a:lnTo>
                  <a:pt x="550" y="0"/>
                </a:lnTo>
                <a:lnTo>
                  <a:pt x="509" y="10"/>
                </a:lnTo>
                <a:lnTo>
                  <a:pt x="509" y="10"/>
                </a:lnTo>
                <a:lnTo>
                  <a:pt x="474" y="20"/>
                </a:lnTo>
                <a:lnTo>
                  <a:pt x="447" y="28"/>
                </a:lnTo>
                <a:lnTo>
                  <a:pt x="447" y="28"/>
                </a:lnTo>
                <a:lnTo>
                  <a:pt x="443" y="33"/>
                </a:lnTo>
                <a:lnTo>
                  <a:pt x="438" y="37"/>
                </a:lnTo>
                <a:lnTo>
                  <a:pt x="431" y="39"/>
                </a:lnTo>
                <a:lnTo>
                  <a:pt x="431" y="39"/>
                </a:lnTo>
                <a:lnTo>
                  <a:pt x="424" y="42"/>
                </a:lnTo>
                <a:lnTo>
                  <a:pt x="418" y="44"/>
                </a:lnTo>
                <a:lnTo>
                  <a:pt x="413" y="49"/>
                </a:lnTo>
                <a:lnTo>
                  <a:pt x="408" y="55"/>
                </a:lnTo>
                <a:lnTo>
                  <a:pt x="408" y="55"/>
                </a:lnTo>
                <a:lnTo>
                  <a:pt x="402" y="61"/>
                </a:lnTo>
                <a:lnTo>
                  <a:pt x="399" y="63"/>
                </a:lnTo>
                <a:lnTo>
                  <a:pt x="396" y="67"/>
                </a:lnTo>
                <a:lnTo>
                  <a:pt x="394" y="74"/>
                </a:lnTo>
                <a:lnTo>
                  <a:pt x="394" y="74"/>
                </a:lnTo>
                <a:lnTo>
                  <a:pt x="388" y="97"/>
                </a:lnTo>
                <a:lnTo>
                  <a:pt x="384" y="108"/>
                </a:lnTo>
                <a:lnTo>
                  <a:pt x="388" y="150"/>
                </a:lnTo>
                <a:lnTo>
                  <a:pt x="367" y="145"/>
                </a:lnTo>
                <a:lnTo>
                  <a:pt x="377" y="160"/>
                </a:lnTo>
                <a:lnTo>
                  <a:pt x="357" y="160"/>
                </a:lnTo>
                <a:lnTo>
                  <a:pt x="357" y="160"/>
                </a:lnTo>
                <a:lnTo>
                  <a:pt x="362" y="169"/>
                </a:lnTo>
                <a:lnTo>
                  <a:pt x="362" y="169"/>
                </a:lnTo>
                <a:lnTo>
                  <a:pt x="384" y="202"/>
                </a:lnTo>
                <a:lnTo>
                  <a:pt x="384" y="20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5">
            <a:extLst>
              <a:ext uri="{FF2B5EF4-FFF2-40B4-BE49-F238E27FC236}">
                <a16:creationId xmlns:a16="http://schemas.microsoft.com/office/drawing/2014/main" id="{1822D1B8-3C96-49A7-AC26-BA144EE0993B}"/>
              </a:ext>
            </a:extLst>
          </p:cNvPr>
          <p:cNvSpPr>
            <a:spLocks/>
          </p:cNvSpPr>
          <p:nvPr/>
        </p:nvSpPr>
        <p:spPr bwMode="auto">
          <a:xfrm>
            <a:off x="3865969" y="1427472"/>
            <a:ext cx="2391956" cy="1820276"/>
          </a:xfrm>
          <a:custGeom>
            <a:avLst/>
            <a:gdLst>
              <a:gd name="T0" fmla="*/ 1042 w 1682"/>
              <a:gd name="T1" fmla="*/ 206 h 1280"/>
              <a:gd name="T2" fmla="*/ 1102 w 1682"/>
              <a:gd name="T3" fmla="*/ 255 h 1280"/>
              <a:gd name="T4" fmla="*/ 1216 w 1682"/>
              <a:gd name="T5" fmla="*/ 390 h 1280"/>
              <a:gd name="T6" fmla="*/ 1274 w 1682"/>
              <a:gd name="T7" fmla="*/ 497 h 1280"/>
              <a:gd name="T8" fmla="*/ 1310 w 1682"/>
              <a:gd name="T9" fmla="*/ 609 h 1280"/>
              <a:gd name="T10" fmla="*/ 1375 w 1682"/>
              <a:gd name="T11" fmla="*/ 602 h 1280"/>
              <a:gd name="T12" fmla="*/ 1407 w 1682"/>
              <a:gd name="T13" fmla="*/ 601 h 1280"/>
              <a:gd name="T14" fmla="*/ 1390 w 1682"/>
              <a:gd name="T15" fmla="*/ 634 h 1280"/>
              <a:gd name="T16" fmla="*/ 1363 w 1682"/>
              <a:gd name="T17" fmla="*/ 675 h 1280"/>
              <a:gd name="T18" fmla="*/ 1339 w 1682"/>
              <a:gd name="T19" fmla="*/ 685 h 1280"/>
              <a:gd name="T20" fmla="*/ 1366 w 1682"/>
              <a:gd name="T21" fmla="*/ 698 h 1280"/>
              <a:gd name="T22" fmla="*/ 1403 w 1682"/>
              <a:gd name="T23" fmla="*/ 674 h 1280"/>
              <a:gd name="T24" fmla="*/ 1483 w 1682"/>
              <a:gd name="T25" fmla="*/ 722 h 1280"/>
              <a:gd name="T26" fmla="*/ 1585 w 1682"/>
              <a:gd name="T27" fmla="*/ 774 h 1280"/>
              <a:gd name="T28" fmla="*/ 1657 w 1682"/>
              <a:gd name="T29" fmla="*/ 829 h 1280"/>
              <a:gd name="T30" fmla="*/ 1679 w 1682"/>
              <a:gd name="T31" fmla="*/ 905 h 1280"/>
              <a:gd name="T32" fmla="*/ 1652 w 1682"/>
              <a:gd name="T33" fmla="*/ 931 h 1280"/>
              <a:gd name="T34" fmla="*/ 1534 w 1682"/>
              <a:gd name="T35" fmla="*/ 915 h 1280"/>
              <a:gd name="T36" fmla="*/ 1461 w 1682"/>
              <a:gd name="T37" fmla="*/ 956 h 1280"/>
              <a:gd name="T38" fmla="*/ 1380 w 1682"/>
              <a:gd name="T39" fmla="*/ 970 h 1280"/>
              <a:gd name="T40" fmla="*/ 1205 w 1682"/>
              <a:gd name="T41" fmla="*/ 925 h 1280"/>
              <a:gd name="T42" fmla="*/ 1063 w 1682"/>
              <a:gd name="T43" fmla="*/ 880 h 1280"/>
              <a:gd name="T44" fmla="*/ 880 w 1682"/>
              <a:gd name="T45" fmla="*/ 900 h 1280"/>
              <a:gd name="T46" fmla="*/ 756 w 1682"/>
              <a:gd name="T47" fmla="*/ 921 h 1280"/>
              <a:gd name="T48" fmla="*/ 520 w 1682"/>
              <a:gd name="T49" fmla="*/ 966 h 1280"/>
              <a:gd name="T50" fmla="*/ 319 w 1682"/>
              <a:gd name="T51" fmla="*/ 1139 h 1280"/>
              <a:gd name="T52" fmla="*/ 267 w 1682"/>
              <a:gd name="T53" fmla="*/ 1207 h 1280"/>
              <a:gd name="T54" fmla="*/ 222 w 1682"/>
              <a:gd name="T55" fmla="*/ 1264 h 1280"/>
              <a:gd name="T56" fmla="*/ 187 w 1682"/>
              <a:gd name="T57" fmla="*/ 1276 h 1280"/>
              <a:gd name="T58" fmla="*/ 146 w 1682"/>
              <a:gd name="T59" fmla="*/ 1222 h 1280"/>
              <a:gd name="T60" fmla="*/ 30 w 1682"/>
              <a:gd name="T61" fmla="*/ 1125 h 1280"/>
              <a:gd name="T62" fmla="*/ 2 w 1682"/>
              <a:gd name="T63" fmla="*/ 1073 h 1280"/>
              <a:gd name="T64" fmla="*/ 66 w 1682"/>
              <a:gd name="T65" fmla="*/ 1054 h 1280"/>
              <a:gd name="T66" fmla="*/ 151 w 1682"/>
              <a:gd name="T67" fmla="*/ 1091 h 1280"/>
              <a:gd name="T68" fmla="*/ 238 w 1682"/>
              <a:gd name="T69" fmla="*/ 1094 h 1280"/>
              <a:gd name="T70" fmla="*/ 356 w 1682"/>
              <a:gd name="T71" fmla="*/ 915 h 1280"/>
              <a:gd name="T72" fmla="*/ 419 w 1682"/>
              <a:gd name="T73" fmla="*/ 835 h 1280"/>
              <a:gd name="T74" fmla="*/ 482 w 1682"/>
              <a:gd name="T75" fmla="*/ 751 h 1280"/>
              <a:gd name="T76" fmla="*/ 701 w 1682"/>
              <a:gd name="T77" fmla="*/ 628 h 1280"/>
              <a:gd name="T78" fmla="*/ 687 w 1682"/>
              <a:gd name="T79" fmla="*/ 539 h 1280"/>
              <a:gd name="T80" fmla="*/ 583 w 1682"/>
              <a:gd name="T81" fmla="*/ 417 h 1280"/>
              <a:gd name="T82" fmla="*/ 327 w 1682"/>
              <a:gd name="T83" fmla="*/ 477 h 1280"/>
              <a:gd name="T84" fmla="*/ 269 w 1682"/>
              <a:gd name="T85" fmla="*/ 673 h 1280"/>
              <a:gd name="T86" fmla="*/ 238 w 1682"/>
              <a:gd name="T87" fmla="*/ 716 h 1280"/>
              <a:gd name="T88" fmla="*/ 206 w 1682"/>
              <a:gd name="T89" fmla="*/ 722 h 1280"/>
              <a:gd name="T90" fmla="*/ 169 w 1682"/>
              <a:gd name="T91" fmla="*/ 682 h 1280"/>
              <a:gd name="T92" fmla="*/ 178 w 1682"/>
              <a:gd name="T93" fmla="*/ 619 h 1280"/>
              <a:gd name="T94" fmla="*/ 205 w 1682"/>
              <a:gd name="T95" fmla="*/ 574 h 1280"/>
              <a:gd name="T96" fmla="*/ 318 w 1682"/>
              <a:gd name="T97" fmla="*/ 276 h 1280"/>
              <a:gd name="T98" fmla="*/ 349 w 1682"/>
              <a:gd name="T99" fmla="*/ 218 h 1280"/>
              <a:gd name="T100" fmla="*/ 620 w 1682"/>
              <a:gd name="T101" fmla="*/ 158 h 1280"/>
              <a:gd name="T102" fmla="*/ 631 w 1682"/>
              <a:gd name="T103" fmla="*/ 83 h 1280"/>
              <a:gd name="T104" fmla="*/ 700 w 1682"/>
              <a:gd name="T105" fmla="*/ 13 h 1280"/>
              <a:gd name="T106" fmla="*/ 863 w 1682"/>
              <a:gd name="T107" fmla="*/ 40 h 1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682" h="1280">
                <a:moveTo>
                  <a:pt x="908" y="172"/>
                </a:moveTo>
                <a:lnTo>
                  <a:pt x="908" y="172"/>
                </a:lnTo>
                <a:lnTo>
                  <a:pt x="929" y="175"/>
                </a:lnTo>
                <a:lnTo>
                  <a:pt x="974" y="186"/>
                </a:lnTo>
                <a:lnTo>
                  <a:pt x="999" y="192"/>
                </a:lnTo>
                <a:lnTo>
                  <a:pt x="1023" y="198"/>
                </a:lnTo>
                <a:lnTo>
                  <a:pt x="1042" y="206"/>
                </a:lnTo>
                <a:lnTo>
                  <a:pt x="1050" y="208"/>
                </a:lnTo>
                <a:lnTo>
                  <a:pt x="1055" y="212"/>
                </a:lnTo>
                <a:lnTo>
                  <a:pt x="1055" y="212"/>
                </a:lnTo>
                <a:lnTo>
                  <a:pt x="1072" y="224"/>
                </a:lnTo>
                <a:lnTo>
                  <a:pt x="1085" y="237"/>
                </a:lnTo>
                <a:lnTo>
                  <a:pt x="1102" y="255"/>
                </a:lnTo>
                <a:lnTo>
                  <a:pt x="1102" y="255"/>
                </a:lnTo>
                <a:lnTo>
                  <a:pt x="1115" y="272"/>
                </a:lnTo>
                <a:lnTo>
                  <a:pt x="1137" y="305"/>
                </a:lnTo>
                <a:lnTo>
                  <a:pt x="1170" y="355"/>
                </a:lnTo>
                <a:lnTo>
                  <a:pt x="1170" y="355"/>
                </a:lnTo>
                <a:lnTo>
                  <a:pt x="1177" y="362"/>
                </a:lnTo>
                <a:lnTo>
                  <a:pt x="1193" y="374"/>
                </a:lnTo>
                <a:lnTo>
                  <a:pt x="1216" y="390"/>
                </a:lnTo>
                <a:lnTo>
                  <a:pt x="1205" y="406"/>
                </a:lnTo>
                <a:lnTo>
                  <a:pt x="1205" y="406"/>
                </a:lnTo>
                <a:lnTo>
                  <a:pt x="1214" y="415"/>
                </a:lnTo>
                <a:lnTo>
                  <a:pt x="1235" y="442"/>
                </a:lnTo>
                <a:lnTo>
                  <a:pt x="1235" y="442"/>
                </a:lnTo>
                <a:lnTo>
                  <a:pt x="1260" y="476"/>
                </a:lnTo>
                <a:lnTo>
                  <a:pt x="1274" y="497"/>
                </a:lnTo>
                <a:lnTo>
                  <a:pt x="1274" y="497"/>
                </a:lnTo>
                <a:lnTo>
                  <a:pt x="1278" y="514"/>
                </a:lnTo>
                <a:lnTo>
                  <a:pt x="1289" y="553"/>
                </a:lnTo>
                <a:lnTo>
                  <a:pt x="1295" y="573"/>
                </a:lnTo>
                <a:lnTo>
                  <a:pt x="1301" y="591"/>
                </a:lnTo>
                <a:lnTo>
                  <a:pt x="1308" y="605"/>
                </a:lnTo>
                <a:lnTo>
                  <a:pt x="1310" y="609"/>
                </a:lnTo>
                <a:lnTo>
                  <a:pt x="1312" y="611"/>
                </a:lnTo>
                <a:lnTo>
                  <a:pt x="1312" y="611"/>
                </a:lnTo>
                <a:lnTo>
                  <a:pt x="1332" y="618"/>
                </a:lnTo>
                <a:lnTo>
                  <a:pt x="1344" y="622"/>
                </a:lnTo>
                <a:lnTo>
                  <a:pt x="1344" y="622"/>
                </a:lnTo>
                <a:lnTo>
                  <a:pt x="1361" y="611"/>
                </a:lnTo>
                <a:lnTo>
                  <a:pt x="1375" y="602"/>
                </a:lnTo>
                <a:lnTo>
                  <a:pt x="1383" y="600"/>
                </a:lnTo>
                <a:lnTo>
                  <a:pt x="1389" y="597"/>
                </a:lnTo>
                <a:lnTo>
                  <a:pt x="1389" y="597"/>
                </a:lnTo>
                <a:lnTo>
                  <a:pt x="1398" y="596"/>
                </a:lnTo>
                <a:lnTo>
                  <a:pt x="1404" y="597"/>
                </a:lnTo>
                <a:lnTo>
                  <a:pt x="1407" y="599"/>
                </a:lnTo>
                <a:lnTo>
                  <a:pt x="1407" y="601"/>
                </a:lnTo>
                <a:lnTo>
                  <a:pt x="1407" y="603"/>
                </a:lnTo>
                <a:lnTo>
                  <a:pt x="1407" y="606"/>
                </a:lnTo>
                <a:lnTo>
                  <a:pt x="1407" y="606"/>
                </a:lnTo>
                <a:lnTo>
                  <a:pt x="1400" y="619"/>
                </a:lnTo>
                <a:lnTo>
                  <a:pt x="1395" y="630"/>
                </a:lnTo>
                <a:lnTo>
                  <a:pt x="1395" y="630"/>
                </a:lnTo>
                <a:lnTo>
                  <a:pt x="1390" y="634"/>
                </a:lnTo>
                <a:lnTo>
                  <a:pt x="1381" y="641"/>
                </a:lnTo>
                <a:lnTo>
                  <a:pt x="1369" y="648"/>
                </a:lnTo>
                <a:lnTo>
                  <a:pt x="1369" y="648"/>
                </a:lnTo>
                <a:lnTo>
                  <a:pt x="1369" y="653"/>
                </a:lnTo>
                <a:lnTo>
                  <a:pt x="1368" y="664"/>
                </a:lnTo>
                <a:lnTo>
                  <a:pt x="1367" y="670"/>
                </a:lnTo>
                <a:lnTo>
                  <a:pt x="1363" y="675"/>
                </a:lnTo>
                <a:lnTo>
                  <a:pt x="1360" y="679"/>
                </a:lnTo>
                <a:lnTo>
                  <a:pt x="1357" y="679"/>
                </a:lnTo>
                <a:lnTo>
                  <a:pt x="1354" y="680"/>
                </a:lnTo>
                <a:lnTo>
                  <a:pt x="1354" y="680"/>
                </a:lnTo>
                <a:lnTo>
                  <a:pt x="1347" y="680"/>
                </a:lnTo>
                <a:lnTo>
                  <a:pt x="1343" y="682"/>
                </a:lnTo>
                <a:lnTo>
                  <a:pt x="1339" y="685"/>
                </a:lnTo>
                <a:lnTo>
                  <a:pt x="1335" y="688"/>
                </a:lnTo>
                <a:lnTo>
                  <a:pt x="1331" y="694"/>
                </a:lnTo>
                <a:lnTo>
                  <a:pt x="1329" y="697"/>
                </a:lnTo>
                <a:lnTo>
                  <a:pt x="1364" y="706"/>
                </a:lnTo>
                <a:lnTo>
                  <a:pt x="1364" y="706"/>
                </a:lnTo>
                <a:lnTo>
                  <a:pt x="1364" y="703"/>
                </a:lnTo>
                <a:lnTo>
                  <a:pt x="1366" y="698"/>
                </a:lnTo>
                <a:lnTo>
                  <a:pt x="1368" y="692"/>
                </a:lnTo>
                <a:lnTo>
                  <a:pt x="1372" y="687"/>
                </a:lnTo>
                <a:lnTo>
                  <a:pt x="1378" y="681"/>
                </a:lnTo>
                <a:lnTo>
                  <a:pt x="1386" y="677"/>
                </a:lnTo>
                <a:lnTo>
                  <a:pt x="1396" y="675"/>
                </a:lnTo>
                <a:lnTo>
                  <a:pt x="1396" y="675"/>
                </a:lnTo>
                <a:lnTo>
                  <a:pt x="1403" y="674"/>
                </a:lnTo>
                <a:lnTo>
                  <a:pt x="1409" y="675"/>
                </a:lnTo>
                <a:lnTo>
                  <a:pt x="1416" y="677"/>
                </a:lnTo>
                <a:lnTo>
                  <a:pt x="1425" y="681"/>
                </a:lnTo>
                <a:lnTo>
                  <a:pt x="1441" y="690"/>
                </a:lnTo>
                <a:lnTo>
                  <a:pt x="1456" y="700"/>
                </a:lnTo>
                <a:lnTo>
                  <a:pt x="1471" y="711"/>
                </a:lnTo>
                <a:lnTo>
                  <a:pt x="1483" y="722"/>
                </a:lnTo>
                <a:lnTo>
                  <a:pt x="1498" y="734"/>
                </a:lnTo>
                <a:lnTo>
                  <a:pt x="1498" y="734"/>
                </a:lnTo>
                <a:lnTo>
                  <a:pt x="1512" y="740"/>
                </a:lnTo>
                <a:lnTo>
                  <a:pt x="1536" y="750"/>
                </a:lnTo>
                <a:lnTo>
                  <a:pt x="1563" y="762"/>
                </a:lnTo>
                <a:lnTo>
                  <a:pt x="1575" y="768"/>
                </a:lnTo>
                <a:lnTo>
                  <a:pt x="1585" y="774"/>
                </a:lnTo>
                <a:lnTo>
                  <a:pt x="1585" y="774"/>
                </a:lnTo>
                <a:lnTo>
                  <a:pt x="1604" y="785"/>
                </a:lnTo>
                <a:lnTo>
                  <a:pt x="1615" y="791"/>
                </a:lnTo>
                <a:lnTo>
                  <a:pt x="1626" y="797"/>
                </a:lnTo>
                <a:lnTo>
                  <a:pt x="1637" y="806"/>
                </a:lnTo>
                <a:lnTo>
                  <a:pt x="1648" y="816"/>
                </a:lnTo>
                <a:lnTo>
                  <a:pt x="1657" y="829"/>
                </a:lnTo>
                <a:lnTo>
                  <a:pt x="1667" y="843"/>
                </a:lnTo>
                <a:lnTo>
                  <a:pt x="1667" y="843"/>
                </a:lnTo>
                <a:lnTo>
                  <a:pt x="1674" y="860"/>
                </a:lnTo>
                <a:lnTo>
                  <a:pt x="1679" y="875"/>
                </a:lnTo>
                <a:lnTo>
                  <a:pt x="1682" y="888"/>
                </a:lnTo>
                <a:lnTo>
                  <a:pt x="1680" y="900"/>
                </a:lnTo>
                <a:lnTo>
                  <a:pt x="1679" y="905"/>
                </a:lnTo>
                <a:lnTo>
                  <a:pt x="1678" y="910"/>
                </a:lnTo>
                <a:lnTo>
                  <a:pt x="1675" y="915"/>
                </a:lnTo>
                <a:lnTo>
                  <a:pt x="1672" y="920"/>
                </a:lnTo>
                <a:lnTo>
                  <a:pt x="1668" y="924"/>
                </a:lnTo>
                <a:lnTo>
                  <a:pt x="1663" y="926"/>
                </a:lnTo>
                <a:lnTo>
                  <a:pt x="1659" y="928"/>
                </a:lnTo>
                <a:lnTo>
                  <a:pt x="1652" y="931"/>
                </a:lnTo>
                <a:lnTo>
                  <a:pt x="1652" y="931"/>
                </a:lnTo>
                <a:lnTo>
                  <a:pt x="1645" y="932"/>
                </a:lnTo>
                <a:lnTo>
                  <a:pt x="1637" y="933"/>
                </a:lnTo>
                <a:lnTo>
                  <a:pt x="1616" y="932"/>
                </a:lnTo>
                <a:lnTo>
                  <a:pt x="1594" y="928"/>
                </a:lnTo>
                <a:lnTo>
                  <a:pt x="1571" y="925"/>
                </a:lnTo>
                <a:lnTo>
                  <a:pt x="1534" y="915"/>
                </a:lnTo>
                <a:lnTo>
                  <a:pt x="1518" y="911"/>
                </a:lnTo>
                <a:lnTo>
                  <a:pt x="1518" y="911"/>
                </a:lnTo>
                <a:lnTo>
                  <a:pt x="1511" y="920"/>
                </a:lnTo>
                <a:lnTo>
                  <a:pt x="1501" y="930"/>
                </a:lnTo>
                <a:lnTo>
                  <a:pt x="1488" y="940"/>
                </a:lnTo>
                <a:lnTo>
                  <a:pt x="1471" y="951"/>
                </a:lnTo>
                <a:lnTo>
                  <a:pt x="1461" y="956"/>
                </a:lnTo>
                <a:lnTo>
                  <a:pt x="1450" y="961"/>
                </a:lnTo>
                <a:lnTo>
                  <a:pt x="1438" y="965"/>
                </a:lnTo>
                <a:lnTo>
                  <a:pt x="1425" y="968"/>
                </a:lnTo>
                <a:lnTo>
                  <a:pt x="1412" y="970"/>
                </a:lnTo>
                <a:lnTo>
                  <a:pt x="1396" y="971"/>
                </a:lnTo>
                <a:lnTo>
                  <a:pt x="1396" y="971"/>
                </a:lnTo>
                <a:lnTo>
                  <a:pt x="1380" y="970"/>
                </a:lnTo>
                <a:lnTo>
                  <a:pt x="1363" y="968"/>
                </a:lnTo>
                <a:lnTo>
                  <a:pt x="1346" y="966"/>
                </a:lnTo>
                <a:lnTo>
                  <a:pt x="1328" y="962"/>
                </a:lnTo>
                <a:lnTo>
                  <a:pt x="1293" y="954"/>
                </a:lnTo>
                <a:lnTo>
                  <a:pt x="1259" y="943"/>
                </a:lnTo>
                <a:lnTo>
                  <a:pt x="1229" y="933"/>
                </a:lnTo>
                <a:lnTo>
                  <a:pt x="1205" y="925"/>
                </a:lnTo>
                <a:lnTo>
                  <a:pt x="1183" y="916"/>
                </a:lnTo>
                <a:lnTo>
                  <a:pt x="1166" y="928"/>
                </a:lnTo>
                <a:lnTo>
                  <a:pt x="1166" y="928"/>
                </a:lnTo>
                <a:lnTo>
                  <a:pt x="1143" y="917"/>
                </a:lnTo>
                <a:lnTo>
                  <a:pt x="1120" y="905"/>
                </a:lnTo>
                <a:lnTo>
                  <a:pt x="1092" y="892"/>
                </a:lnTo>
                <a:lnTo>
                  <a:pt x="1063" y="880"/>
                </a:lnTo>
                <a:lnTo>
                  <a:pt x="1035" y="870"/>
                </a:lnTo>
                <a:lnTo>
                  <a:pt x="1023" y="867"/>
                </a:lnTo>
                <a:lnTo>
                  <a:pt x="1012" y="864"/>
                </a:lnTo>
                <a:lnTo>
                  <a:pt x="1004" y="863"/>
                </a:lnTo>
                <a:lnTo>
                  <a:pt x="997" y="864"/>
                </a:lnTo>
                <a:lnTo>
                  <a:pt x="997" y="864"/>
                </a:lnTo>
                <a:lnTo>
                  <a:pt x="880" y="900"/>
                </a:lnTo>
                <a:lnTo>
                  <a:pt x="880" y="900"/>
                </a:lnTo>
                <a:lnTo>
                  <a:pt x="855" y="907"/>
                </a:lnTo>
                <a:lnTo>
                  <a:pt x="816" y="916"/>
                </a:lnTo>
                <a:lnTo>
                  <a:pt x="816" y="916"/>
                </a:lnTo>
                <a:lnTo>
                  <a:pt x="799" y="919"/>
                </a:lnTo>
                <a:lnTo>
                  <a:pt x="780" y="920"/>
                </a:lnTo>
                <a:lnTo>
                  <a:pt x="756" y="921"/>
                </a:lnTo>
                <a:lnTo>
                  <a:pt x="744" y="898"/>
                </a:lnTo>
                <a:lnTo>
                  <a:pt x="575" y="903"/>
                </a:lnTo>
                <a:lnTo>
                  <a:pt x="575" y="903"/>
                </a:lnTo>
                <a:lnTo>
                  <a:pt x="571" y="910"/>
                </a:lnTo>
                <a:lnTo>
                  <a:pt x="552" y="931"/>
                </a:lnTo>
                <a:lnTo>
                  <a:pt x="539" y="947"/>
                </a:lnTo>
                <a:lnTo>
                  <a:pt x="520" y="966"/>
                </a:lnTo>
                <a:lnTo>
                  <a:pt x="495" y="990"/>
                </a:lnTo>
                <a:lnTo>
                  <a:pt x="465" y="1018"/>
                </a:lnTo>
                <a:lnTo>
                  <a:pt x="465" y="1018"/>
                </a:lnTo>
                <a:lnTo>
                  <a:pt x="433" y="1047"/>
                </a:lnTo>
                <a:lnTo>
                  <a:pt x="401" y="1074"/>
                </a:lnTo>
                <a:lnTo>
                  <a:pt x="343" y="1120"/>
                </a:lnTo>
                <a:lnTo>
                  <a:pt x="319" y="1139"/>
                </a:lnTo>
                <a:lnTo>
                  <a:pt x="299" y="1155"/>
                </a:lnTo>
                <a:lnTo>
                  <a:pt x="286" y="1168"/>
                </a:lnTo>
                <a:lnTo>
                  <a:pt x="282" y="1173"/>
                </a:lnTo>
                <a:lnTo>
                  <a:pt x="280" y="1177"/>
                </a:lnTo>
                <a:lnTo>
                  <a:pt x="280" y="1177"/>
                </a:lnTo>
                <a:lnTo>
                  <a:pt x="273" y="1193"/>
                </a:lnTo>
                <a:lnTo>
                  <a:pt x="267" y="1207"/>
                </a:lnTo>
                <a:lnTo>
                  <a:pt x="262" y="1218"/>
                </a:lnTo>
                <a:lnTo>
                  <a:pt x="259" y="1224"/>
                </a:lnTo>
                <a:lnTo>
                  <a:pt x="259" y="1224"/>
                </a:lnTo>
                <a:lnTo>
                  <a:pt x="257" y="1229"/>
                </a:lnTo>
                <a:lnTo>
                  <a:pt x="252" y="1235"/>
                </a:lnTo>
                <a:lnTo>
                  <a:pt x="233" y="1255"/>
                </a:lnTo>
                <a:lnTo>
                  <a:pt x="222" y="1264"/>
                </a:lnTo>
                <a:lnTo>
                  <a:pt x="211" y="1273"/>
                </a:lnTo>
                <a:lnTo>
                  <a:pt x="200" y="1278"/>
                </a:lnTo>
                <a:lnTo>
                  <a:pt x="197" y="1279"/>
                </a:lnTo>
                <a:lnTo>
                  <a:pt x="193" y="1280"/>
                </a:lnTo>
                <a:lnTo>
                  <a:pt x="193" y="1280"/>
                </a:lnTo>
                <a:lnTo>
                  <a:pt x="189" y="1279"/>
                </a:lnTo>
                <a:lnTo>
                  <a:pt x="187" y="1276"/>
                </a:lnTo>
                <a:lnTo>
                  <a:pt x="180" y="1270"/>
                </a:lnTo>
                <a:lnTo>
                  <a:pt x="175" y="1262"/>
                </a:lnTo>
                <a:lnTo>
                  <a:pt x="169" y="1252"/>
                </a:lnTo>
                <a:lnTo>
                  <a:pt x="157" y="1233"/>
                </a:lnTo>
                <a:lnTo>
                  <a:pt x="152" y="1225"/>
                </a:lnTo>
                <a:lnTo>
                  <a:pt x="148" y="1224"/>
                </a:lnTo>
                <a:lnTo>
                  <a:pt x="146" y="1222"/>
                </a:lnTo>
                <a:lnTo>
                  <a:pt x="146" y="1222"/>
                </a:lnTo>
                <a:lnTo>
                  <a:pt x="134" y="1215"/>
                </a:lnTo>
                <a:lnTo>
                  <a:pt x="112" y="1199"/>
                </a:lnTo>
                <a:lnTo>
                  <a:pt x="85" y="1177"/>
                </a:lnTo>
                <a:lnTo>
                  <a:pt x="56" y="1151"/>
                </a:lnTo>
                <a:lnTo>
                  <a:pt x="42" y="1138"/>
                </a:lnTo>
                <a:lnTo>
                  <a:pt x="30" y="1125"/>
                </a:lnTo>
                <a:lnTo>
                  <a:pt x="19" y="1113"/>
                </a:lnTo>
                <a:lnTo>
                  <a:pt x="9" y="1101"/>
                </a:lnTo>
                <a:lnTo>
                  <a:pt x="3" y="1090"/>
                </a:lnTo>
                <a:lnTo>
                  <a:pt x="2" y="1085"/>
                </a:lnTo>
                <a:lnTo>
                  <a:pt x="0" y="1081"/>
                </a:lnTo>
                <a:lnTo>
                  <a:pt x="0" y="1076"/>
                </a:lnTo>
                <a:lnTo>
                  <a:pt x="2" y="1073"/>
                </a:lnTo>
                <a:lnTo>
                  <a:pt x="4" y="1070"/>
                </a:lnTo>
                <a:lnTo>
                  <a:pt x="7" y="1068"/>
                </a:lnTo>
                <a:lnTo>
                  <a:pt x="7" y="1068"/>
                </a:lnTo>
                <a:lnTo>
                  <a:pt x="22" y="1061"/>
                </a:lnTo>
                <a:lnTo>
                  <a:pt x="37" y="1057"/>
                </a:lnTo>
                <a:lnTo>
                  <a:pt x="51" y="1054"/>
                </a:lnTo>
                <a:lnTo>
                  <a:pt x="66" y="1054"/>
                </a:lnTo>
                <a:lnTo>
                  <a:pt x="78" y="1056"/>
                </a:lnTo>
                <a:lnTo>
                  <a:pt x="90" y="1058"/>
                </a:lnTo>
                <a:lnTo>
                  <a:pt x="99" y="1062"/>
                </a:lnTo>
                <a:lnTo>
                  <a:pt x="106" y="1065"/>
                </a:lnTo>
                <a:lnTo>
                  <a:pt x="106" y="1065"/>
                </a:lnTo>
                <a:lnTo>
                  <a:pt x="124" y="1076"/>
                </a:lnTo>
                <a:lnTo>
                  <a:pt x="151" y="1091"/>
                </a:lnTo>
                <a:lnTo>
                  <a:pt x="190" y="1113"/>
                </a:lnTo>
                <a:lnTo>
                  <a:pt x="190" y="1113"/>
                </a:lnTo>
                <a:lnTo>
                  <a:pt x="195" y="1114"/>
                </a:lnTo>
                <a:lnTo>
                  <a:pt x="203" y="1113"/>
                </a:lnTo>
                <a:lnTo>
                  <a:pt x="210" y="1109"/>
                </a:lnTo>
                <a:lnTo>
                  <a:pt x="220" y="1105"/>
                </a:lnTo>
                <a:lnTo>
                  <a:pt x="238" y="1094"/>
                </a:lnTo>
                <a:lnTo>
                  <a:pt x="246" y="1088"/>
                </a:lnTo>
                <a:lnTo>
                  <a:pt x="252" y="1082"/>
                </a:lnTo>
                <a:lnTo>
                  <a:pt x="252" y="1082"/>
                </a:lnTo>
                <a:lnTo>
                  <a:pt x="262" y="1070"/>
                </a:lnTo>
                <a:lnTo>
                  <a:pt x="276" y="1047"/>
                </a:lnTo>
                <a:lnTo>
                  <a:pt x="315" y="982"/>
                </a:lnTo>
                <a:lnTo>
                  <a:pt x="356" y="915"/>
                </a:lnTo>
                <a:lnTo>
                  <a:pt x="372" y="890"/>
                </a:lnTo>
                <a:lnTo>
                  <a:pt x="384" y="874"/>
                </a:lnTo>
                <a:lnTo>
                  <a:pt x="384" y="874"/>
                </a:lnTo>
                <a:lnTo>
                  <a:pt x="399" y="858"/>
                </a:lnTo>
                <a:lnTo>
                  <a:pt x="410" y="847"/>
                </a:lnTo>
                <a:lnTo>
                  <a:pt x="417" y="839"/>
                </a:lnTo>
                <a:lnTo>
                  <a:pt x="419" y="835"/>
                </a:lnTo>
                <a:lnTo>
                  <a:pt x="422" y="831"/>
                </a:lnTo>
                <a:lnTo>
                  <a:pt x="422" y="831"/>
                </a:lnTo>
                <a:lnTo>
                  <a:pt x="424" y="825"/>
                </a:lnTo>
                <a:lnTo>
                  <a:pt x="431" y="814"/>
                </a:lnTo>
                <a:lnTo>
                  <a:pt x="452" y="787"/>
                </a:lnTo>
                <a:lnTo>
                  <a:pt x="474" y="761"/>
                </a:lnTo>
                <a:lnTo>
                  <a:pt x="482" y="751"/>
                </a:lnTo>
                <a:lnTo>
                  <a:pt x="488" y="746"/>
                </a:lnTo>
                <a:lnTo>
                  <a:pt x="488" y="746"/>
                </a:lnTo>
                <a:lnTo>
                  <a:pt x="523" y="736"/>
                </a:lnTo>
                <a:lnTo>
                  <a:pt x="590" y="715"/>
                </a:lnTo>
                <a:lnTo>
                  <a:pt x="684" y="687"/>
                </a:lnTo>
                <a:lnTo>
                  <a:pt x="675" y="662"/>
                </a:lnTo>
                <a:lnTo>
                  <a:pt x="701" y="628"/>
                </a:lnTo>
                <a:lnTo>
                  <a:pt x="736" y="597"/>
                </a:lnTo>
                <a:lnTo>
                  <a:pt x="736" y="597"/>
                </a:lnTo>
                <a:lnTo>
                  <a:pt x="717" y="578"/>
                </a:lnTo>
                <a:lnTo>
                  <a:pt x="702" y="562"/>
                </a:lnTo>
                <a:lnTo>
                  <a:pt x="694" y="553"/>
                </a:lnTo>
                <a:lnTo>
                  <a:pt x="694" y="553"/>
                </a:lnTo>
                <a:lnTo>
                  <a:pt x="687" y="539"/>
                </a:lnTo>
                <a:lnTo>
                  <a:pt x="675" y="515"/>
                </a:lnTo>
                <a:lnTo>
                  <a:pt x="654" y="472"/>
                </a:lnTo>
                <a:lnTo>
                  <a:pt x="654" y="472"/>
                </a:lnTo>
                <a:lnTo>
                  <a:pt x="652" y="469"/>
                </a:lnTo>
                <a:lnTo>
                  <a:pt x="647" y="464"/>
                </a:lnTo>
                <a:lnTo>
                  <a:pt x="630" y="451"/>
                </a:lnTo>
                <a:lnTo>
                  <a:pt x="583" y="417"/>
                </a:lnTo>
                <a:lnTo>
                  <a:pt x="537" y="386"/>
                </a:lnTo>
                <a:lnTo>
                  <a:pt x="515" y="373"/>
                </a:lnTo>
                <a:lnTo>
                  <a:pt x="422" y="359"/>
                </a:lnTo>
                <a:lnTo>
                  <a:pt x="396" y="356"/>
                </a:lnTo>
                <a:lnTo>
                  <a:pt x="396" y="356"/>
                </a:lnTo>
                <a:lnTo>
                  <a:pt x="367" y="407"/>
                </a:lnTo>
                <a:lnTo>
                  <a:pt x="327" y="477"/>
                </a:lnTo>
                <a:lnTo>
                  <a:pt x="327" y="477"/>
                </a:lnTo>
                <a:lnTo>
                  <a:pt x="320" y="493"/>
                </a:lnTo>
                <a:lnTo>
                  <a:pt x="310" y="517"/>
                </a:lnTo>
                <a:lnTo>
                  <a:pt x="290" y="579"/>
                </a:lnTo>
                <a:lnTo>
                  <a:pt x="264" y="662"/>
                </a:lnTo>
                <a:lnTo>
                  <a:pt x="264" y="662"/>
                </a:lnTo>
                <a:lnTo>
                  <a:pt x="269" y="673"/>
                </a:lnTo>
                <a:lnTo>
                  <a:pt x="272" y="681"/>
                </a:lnTo>
                <a:lnTo>
                  <a:pt x="273" y="685"/>
                </a:lnTo>
                <a:lnTo>
                  <a:pt x="273" y="687"/>
                </a:lnTo>
                <a:lnTo>
                  <a:pt x="273" y="687"/>
                </a:lnTo>
                <a:lnTo>
                  <a:pt x="266" y="693"/>
                </a:lnTo>
                <a:lnTo>
                  <a:pt x="253" y="704"/>
                </a:lnTo>
                <a:lnTo>
                  <a:pt x="238" y="716"/>
                </a:lnTo>
                <a:lnTo>
                  <a:pt x="238" y="716"/>
                </a:lnTo>
                <a:lnTo>
                  <a:pt x="235" y="720"/>
                </a:lnTo>
                <a:lnTo>
                  <a:pt x="232" y="722"/>
                </a:lnTo>
                <a:lnTo>
                  <a:pt x="227" y="725"/>
                </a:lnTo>
                <a:lnTo>
                  <a:pt x="221" y="726"/>
                </a:lnTo>
                <a:lnTo>
                  <a:pt x="215" y="725"/>
                </a:lnTo>
                <a:lnTo>
                  <a:pt x="206" y="722"/>
                </a:lnTo>
                <a:lnTo>
                  <a:pt x="198" y="716"/>
                </a:lnTo>
                <a:lnTo>
                  <a:pt x="198" y="716"/>
                </a:lnTo>
                <a:lnTo>
                  <a:pt x="182" y="704"/>
                </a:lnTo>
                <a:lnTo>
                  <a:pt x="177" y="699"/>
                </a:lnTo>
                <a:lnTo>
                  <a:pt x="174" y="693"/>
                </a:lnTo>
                <a:lnTo>
                  <a:pt x="171" y="688"/>
                </a:lnTo>
                <a:lnTo>
                  <a:pt x="169" y="682"/>
                </a:lnTo>
                <a:lnTo>
                  <a:pt x="169" y="675"/>
                </a:lnTo>
                <a:lnTo>
                  <a:pt x="167" y="666"/>
                </a:lnTo>
                <a:lnTo>
                  <a:pt x="167" y="666"/>
                </a:lnTo>
                <a:lnTo>
                  <a:pt x="169" y="651"/>
                </a:lnTo>
                <a:lnTo>
                  <a:pt x="170" y="640"/>
                </a:lnTo>
                <a:lnTo>
                  <a:pt x="174" y="630"/>
                </a:lnTo>
                <a:lnTo>
                  <a:pt x="178" y="619"/>
                </a:lnTo>
                <a:lnTo>
                  <a:pt x="178" y="619"/>
                </a:lnTo>
                <a:lnTo>
                  <a:pt x="184" y="608"/>
                </a:lnTo>
                <a:lnTo>
                  <a:pt x="193" y="599"/>
                </a:lnTo>
                <a:lnTo>
                  <a:pt x="200" y="588"/>
                </a:lnTo>
                <a:lnTo>
                  <a:pt x="203" y="582"/>
                </a:lnTo>
                <a:lnTo>
                  <a:pt x="205" y="574"/>
                </a:lnTo>
                <a:lnTo>
                  <a:pt x="205" y="574"/>
                </a:lnTo>
                <a:lnTo>
                  <a:pt x="222" y="527"/>
                </a:lnTo>
                <a:lnTo>
                  <a:pt x="256" y="440"/>
                </a:lnTo>
                <a:lnTo>
                  <a:pt x="289" y="354"/>
                </a:lnTo>
                <a:lnTo>
                  <a:pt x="304" y="311"/>
                </a:lnTo>
                <a:lnTo>
                  <a:pt x="304" y="311"/>
                </a:lnTo>
                <a:lnTo>
                  <a:pt x="309" y="297"/>
                </a:lnTo>
                <a:lnTo>
                  <a:pt x="318" y="276"/>
                </a:lnTo>
                <a:lnTo>
                  <a:pt x="330" y="248"/>
                </a:lnTo>
                <a:lnTo>
                  <a:pt x="330" y="248"/>
                </a:lnTo>
                <a:lnTo>
                  <a:pt x="331" y="243"/>
                </a:lnTo>
                <a:lnTo>
                  <a:pt x="335" y="234"/>
                </a:lnTo>
                <a:lnTo>
                  <a:pt x="338" y="228"/>
                </a:lnTo>
                <a:lnTo>
                  <a:pt x="343" y="223"/>
                </a:lnTo>
                <a:lnTo>
                  <a:pt x="349" y="218"/>
                </a:lnTo>
                <a:lnTo>
                  <a:pt x="356" y="217"/>
                </a:lnTo>
                <a:lnTo>
                  <a:pt x="356" y="217"/>
                </a:lnTo>
                <a:lnTo>
                  <a:pt x="498" y="201"/>
                </a:lnTo>
                <a:lnTo>
                  <a:pt x="555" y="198"/>
                </a:lnTo>
                <a:lnTo>
                  <a:pt x="623" y="167"/>
                </a:lnTo>
                <a:lnTo>
                  <a:pt x="623" y="167"/>
                </a:lnTo>
                <a:lnTo>
                  <a:pt x="620" y="158"/>
                </a:lnTo>
                <a:lnTo>
                  <a:pt x="618" y="140"/>
                </a:lnTo>
                <a:lnTo>
                  <a:pt x="618" y="129"/>
                </a:lnTo>
                <a:lnTo>
                  <a:pt x="618" y="117"/>
                </a:lnTo>
                <a:lnTo>
                  <a:pt x="620" y="105"/>
                </a:lnTo>
                <a:lnTo>
                  <a:pt x="625" y="94"/>
                </a:lnTo>
                <a:lnTo>
                  <a:pt x="625" y="94"/>
                </a:lnTo>
                <a:lnTo>
                  <a:pt x="631" y="83"/>
                </a:lnTo>
                <a:lnTo>
                  <a:pt x="638" y="71"/>
                </a:lnTo>
                <a:lnTo>
                  <a:pt x="656" y="48"/>
                </a:lnTo>
                <a:lnTo>
                  <a:pt x="675" y="29"/>
                </a:lnTo>
                <a:lnTo>
                  <a:pt x="683" y="21"/>
                </a:lnTo>
                <a:lnTo>
                  <a:pt x="689" y="17"/>
                </a:lnTo>
                <a:lnTo>
                  <a:pt x="689" y="17"/>
                </a:lnTo>
                <a:lnTo>
                  <a:pt x="700" y="13"/>
                </a:lnTo>
                <a:lnTo>
                  <a:pt x="710" y="11"/>
                </a:lnTo>
                <a:lnTo>
                  <a:pt x="736" y="7"/>
                </a:lnTo>
                <a:lnTo>
                  <a:pt x="736" y="7"/>
                </a:lnTo>
                <a:lnTo>
                  <a:pt x="800" y="0"/>
                </a:lnTo>
                <a:lnTo>
                  <a:pt x="800" y="17"/>
                </a:lnTo>
                <a:lnTo>
                  <a:pt x="863" y="21"/>
                </a:lnTo>
                <a:lnTo>
                  <a:pt x="863" y="40"/>
                </a:lnTo>
                <a:lnTo>
                  <a:pt x="880" y="47"/>
                </a:lnTo>
                <a:lnTo>
                  <a:pt x="875" y="66"/>
                </a:lnTo>
                <a:lnTo>
                  <a:pt x="907" y="75"/>
                </a:lnTo>
                <a:lnTo>
                  <a:pt x="902" y="111"/>
                </a:lnTo>
                <a:lnTo>
                  <a:pt x="935" y="117"/>
                </a:lnTo>
                <a:lnTo>
                  <a:pt x="908" y="17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6">
            <a:extLst>
              <a:ext uri="{FF2B5EF4-FFF2-40B4-BE49-F238E27FC236}">
                <a16:creationId xmlns:a16="http://schemas.microsoft.com/office/drawing/2014/main" id="{D5F600E5-66F6-4BEB-98D1-99A9AE13CAD4}"/>
              </a:ext>
            </a:extLst>
          </p:cNvPr>
          <p:cNvSpPr>
            <a:spLocks/>
          </p:cNvSpPr>
          <p:nvPr/>
        </p:nvSpPr>
        <p:spPr bwMode="auto">
          <a:xfrm>
            <a:off x="6671113" y="1575223"/>
            <a:ext cx="2501462" cy="1853777"/>
          </a:xfrm>
          <a:custGeom>
            <a:avLst/>
            <a:gdLst>
              <a:gd name="T0" fmla="*/ 487 w 1541"/>
              <a:gd name="T1" fmla="*/ 19 h 1142"/>
              <a:gd name="T2" fmla="*/ 541 w 1541"/>
              <a:gd name="T3" fmla="*/ 11 h 1142"/>
              <a:gd name="T4" fmla="*/ 621 w 1541"/>
              <a:gd name="T5" fmla="*/ 0 h 1142"/>
              <a:gd name="T6" fmla="*/ 693 w 1541"/>
              <a:gd name="T7" fmla="*/ 96 h 1142"/>
              <a:gd name="T8" fmla="*/ 757 w 1541"/>
              <a:gd name="T9" fmla="*/ 127 h 1142"/>
              <a:gd name="T10" fmla="*/ 899 w 1541"/>
              <a:gd name="T11" fmla="*/ 165 h 1142"/>
              <a:gd name="T12" fmla="*/ 1202 w 1541"/>
              <a:gd name="T13" fmla="*/ 161 h 1142"/>
              <a:gd name="T14" fmla="*/ 1281 w 1541"/>
              <a:gd name="T15" fmla="*/ 180 h 1142"/>
              <a:gd name="T16" fmla="*/ 1422 w 1541"/>
              <a:gd name="T17" fmla="*/ 429 h 1142"/>
              <a:gd name="T18" fmla="*/ 1455 w 1541"/>
              <a:gd name="T19" fmla="*/ 486 h 1142"/>
              <a:gd name="T20" fmla="*/ 1491 w 1541"/>
              <a:gd name="T21" fmla="*/ 469 h 1142"/>
              <a:gd name="T22" fmla="*/ 1462 w 1541"/>
              <a:gd name="T23" fmla="*/ 524 h 1142"/>
              <a:gd name="T24" fmla="*/ 1513 w 1541"/>
              <a:gd name="T25" fmla="*/ 503 h 1142"/>
              <a:gd name="T26" fmla="*/ 1525 w 1541"/>
              <a:gd name="T27" fmla="*/ 511 h 1142"/>
              <a:gd name="T28" fmla="*/ 1534 w 1541"/>
              <a:gd name="T29" fmla="*/ 539 h 1142"/>
              <a:gd name="T30" fmla="*/ 1528 w 1541"/>
              <a:gd name="T31" fmla="*/ 577 h 1142"/>
              <a:gd name="T32" fmla="*/ 1476 w 1541"/>
              <a:gd name="T33" fmla="*/ 605 h 1142"/>
              <a:gd name="T34" fmla="*/ 1402 w 1541"/>
              <a:gd name="T35" fmla="*/ 574 h 1142"/>
              <a:gd name="T36" fmla="*/ 1375 w 1541"/>
              <a:gd name="T37" fmla="*/ 527 h 1142"/>
              <a:gd name="T38" fmla="*/ 1277 w 1541"/>
              <a:gd name="T39" fmla="*/ 368 h 1142"/>
              <a:gd name="T40" fmla="*/ 949 w 1541"/>
              <a:gd name="T41" fmla="*/ 348 h 1142"/>
              <a:gd name="T42" fmla="*/ 949 w 1541"/>
              <a:gd name="T43" fmla="*/ 545 h 1142"/>
              <a:gd name="T44" fmla="*/ 933 w 1541"/>
              <a:gd name="T45" fmla="*/ 806 h 1142"/>
              <a:gd name="T46" fmla="*/ 852 w 1541"/>
              <a:gd name="T47" fmla="*/ 850 h 1142"/>
              <a:gd name="T48" fmla="*/ 1007 w 1541"/>
              <a:gd name="T49" fmla="*/ 933 h 1142"/>
              <a:gd name="T50" fmla="*/ 1125 w 1541"/>
              <a:gd name="T51" fmla="*/ 902 h 1142"/>
              <a:gd name="T52" fmla="*/ 1165 w 1541"/>
              <a:gd name="T53" fmla="*/ 902 h 1142"/>
              <a:gd name="T54" fmla="*/ 1195 w 1541"/>
              <a:gd name="T55" fmla="*/ 938 h 1142"/>
              <a:gd name="T56" fmla="*/ 1277 w 1541"/>
              <a:gd name="T57" fmla="*/ 1109 h 1142"/>
              <a:gd name="T58" fmla="*/ 1247 w 1541"/>
              <a:gd name="T59" fmla="*/ 1141 h 1142"/>
              <a:gd name="T60" fmla="*/ 1173 w 1541"/>
              <a:gd name="T61" fmla="*/ 1099 h 1142"/>
              <a:gd name="T62" fmla="*/ 1106 w 1541"/>
              <a:gd name="T63" fmla="*/ 1040 h 1142"/>
              <a:gd name="T64" fmla="*/ 886 w 1541"/>
              <a:gd name="T65" fmla="*/ 1029 h 1142"/>
              <a:gd name="T66" fmla="*/ 529 w 1541"/>
              <a:gd name="T67" fmla="*/ 1015 h 1142"/>
              <a:gd name="T68" fmla="*/ 457 w 1541"/>
              <a:gd name="T69" fmla="*/ 867 h 1142"/>
              <a:gd name="T70" fmla="*/ 113 w 1541"/>
              <a:gd name="T71" fmla="*/ 862 h 1142"/>
              <a:gd name="T72" fmla="*/ 67 w 1541"/>
              <a:gd name="T73" fmla="*/ 852 h 1142"/>
              <a:gd name="T74" fmla="*/ 98 w 1541"/>
              <a:gd name="T75" fmla="*/ 718 h 1142"/>
              <a:gd name="T76" fmla="*/ 121 w 1541"/>
              <a:gd name="T77" fmla="*/ 606 h 1142"/>
              <a:gd name="T78" fmla="*/ 155 w 1541"/>
              <a:gd name="T79" fmla="*/ 583 h 1142"/>
              <a:gd name="T80" fmla="*/ 205 w 1541"/>
              <a:gd name="T81" fmla="*/ 602 h 1142"/>
              <a:gd name="T82" fmla="*/ 227 w 1541"/>
              <a:gd name="T83" fmla="*/ 685 h 1142"/>
              <a:gd name="T84" fmla="*/ 227 w 1541"/>
              <a:gd name="T85" fmla="*/ 714 h 1142"/>
              <a:gd name="T86" fmla="*/ 541 w 1541"/>
              <a:gd name="T87" fmla="*/ 715 h 1142"/>
              <a:gd name="T88" fmla="*/ 534 w 1541"/>
              <a:gd name="T89" fmla="*/ 641 h 1142"/>
              <a:gd name="T90" fmla="*/ 574 w 1541"/>
              <a:gd name="T91" fmla="*/ 532 h 1142"/>
              <a:gd name="T92" fmla="*/ 530 w 1541"/>
              <a:gd name="T93" fmla="*/ 422 h 1142"/>
              <a:gd name="T94" fmla="*/ 478 w 1541"/>
              <a:gd name="T95" fmla="*/ 326 h 1142"/>
              <a:gd name="T96" fmla="*/ 107 w 1541"/>
              <a:gd name="T97" fmla="*/ 250 h 1142"/>
              <a:gd name="T98" fmla="*/ 104 w 1541"/>
              <a:gd name="T99" fmla="*/ 292 h 1142"/>
              <a:gd name="T100" fmla="*/ 100 w 1541"/>
              <a:gd name="T101" fmla="*/ 327 h 1142"/>
              <a:gd name="T102" fmla="*/ 29 w 1541"/>
              <a:gd name="T103" fmla="*/ 331 h 1142"/>
              <a:gd name="T104" fmla="*/ 14 w 1541"/>
              <a:gd name="T105" fmla="*/ 279 h 1142"/>
              <a:gd name="T106" fmla="*/ 15 w 1541"/>
              <a:gd name="T107" fmla="*/ 193 h 1142"/>
              <a:gd name="T108" fmla="*/ 47 w 1541"/>
              <a:gd name="T109" fmla="*/ 140 h 1142"/>
              <a:gd name="T110" fmla="*/ 218 w 1541"/>
              <a:gd name="T111" fmla="*/ 127 h 1142"/>
              <a:gd name="T112" fmla="*/ 379 w 1541"/>
              <a:gd name="T113" fmla="*/ 114 h 1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541" h="1142">
                <a:moveTo>
                  <a:pt x="432" y="77"/>
                </a:moveTo>
                <a:lnTo>
                  <a:pt x="432" y="77"/>
                </a:lnTo>
                <a:lnTo>
                  <a:pt x="438" y="69"/>
                </a:lnTo>
                <a:lnTo>
                  <a:pt x="453" y="51"/>
                </a:lnTo>
                <a:lnTo>
                  <a:pt x="461" y="41"/>
                </a:lnTo>
                <a:lnTo>
                  <a:pt x="471" y="31"/>
                </a:lnTo>
                <a:lnTo>
                  <a:pt x="480" y="24"/>
                </a:lnTo>
                <a:lnTo>
                  <a:pt x="487" y="19"/>
                </a:lnTo>
                <a:lnTo>
                  <a:pt x="487" y="19"/>
                </a:lnTo>
                <a:lnTo>
                  <a:pt x="495" y="17"/>
                </a:lnTo>
                <a:lnTo>
                  <a:pt x="503" y="15"/>
                </a:lnTo>
                <a:lnTo>
                  <a:pt x="518" y="13"/>
                </a:lnTo>
                <a:lnTo>
                  <a:pt x="532" y="12"/>
                </a:lnTo>
                <a:lnTo>
                  <a:pt x="538" y="12"/>
                </a:lnTo>
                <a:lnTo>
                  <a:pt x="541" y="11"/>
                </a:lnTo>
                <a:lnTo>
                  <a:pt x="541" y="11"/>
                </a:lnTo>
                <a:lnTo>
                  <a:pt x="552" y="8"/>
                </a:lnTo>
                <a:lnTo>
                  <a:pt x="564" y="6"/>
                </a:lnTo>
                <a:lnTo>
                  <a:pt x="578" y="5"/>
                </a:lnTo>
                <a:lnTo>
                  <a:pt x="588" y="5"/>
                </a:lnTo>
                <a:lnTo>
                  <a:pt x="588" y="5"/>
                </a:lnTo>
                <a:lnTo>
                  <a:pt x="599" y="3"/>
                </a:lnTo>
                <a:lnTo>
                  <a:pt x="609" y="2"/>
                </a:lnTo>
                <a:lnTo>
                  <a:pt x="621" y="0"/>
                </a:lnTo>
                <a:lnTo>
                  <a:pt x="617" y="15"/>
                </a:lnTo>
                <a:lnTo>
                  <a:pt x="644" y="14"/>
                </a:lnTo>
                <a:lnTo>
                  <a:pt x="648" y="30"/>
                </a:lnTo>
                <a:lnTo>
                  <a:pt x="688" y="29"/>
                </a:lnTo>
                <a:lnTo>
                  <a:pt x="677" y="51"/>
                </a:lnTo>
                <a:lnTo>
                  <a:pt x="697" y="52"/>
                </a:lnTo>
                <a:lnTo>
                  <a:pt x="693" y="83"/>
                </a:lnTo>
                <a:lnTo>
                  <a:pt x="693" y="96"/>
                </a:lnTo>
                <a:lnTo>
                  <a:pt x="709" y="97"/>
                </a:lnTo>
                <a:lnTo>
                  <a:pt x="699" y="112"/>
                </a:lnTo>
                <a:lnTo>
                  <a:pt x="699" y="112"/>
                </a:lnTo>
                <a:lnTo>
                  <a:pt x="719" y="119"/>
                </a:lnTo>
                <a:lnTo>
                  <a:pt x="736" y="123"/>
                </a:lnTo>
                <a:lnTo>
                  <a:pt x="747" y="125"/>
                </a:lnTo>
                <a:lnTo>
                  <a:pt x="747" y="125"/>
                </a:lnTo>
                <a:lnTo>
                  <a:pt x="757" y="127"/>
                </a:lnTo>
                <a:lnTo>
                  <a:pt x="772" y="132"/>
                </a:lnTo>
                <a:lnTo>
                  <a:pt x="793" y="138"/>
                </a:lnTo>
                <a:lnTo>
                  <a:pt x="815" y="143"/>
                </a:lnTo>
                <a:lnTo>
                  <a:pt x="815" y="143"/>
                </a:lnTo>
                <a:lnTo>
                  <a:pt x="839" y="148"/>
                </a:lnTo>
                <a:lnTo>
                  <a:pt x="866" y="156"/>
                </a:lnTo>
                <a:lnTo>
                  <a:pt x="890" y="162"/>
                </a:lnTo>
                <a:lnTo>
                  <a:pt x="899" y="165"/>
                </a:lnTo>
                <a:lnTo>
                  <a:pt x="907" y="166"/>
                </a:lnTo>
                <a:lnTo>
                  <a:pt x="907" y="166"/>
                </a:lnTo>
                <a:lnTo>
                  <a:pt x="1028" y="165"/>
                </a:lnTo>
                <a:lnTo>
                  <a:pt x="1105" y="163"/>
                </a:lnTo>
                <a:lnTo>
                  <a:pt x="1143" y="162"/>
                </a:lnTo>
                <a:lnTo>
                  <a:pt x="1143" y="162"/>
                </a:lnTo>
                <a:lnTo>
                  <a:pt x="1162" y="161"/>
                </a:lnTo>
                <a:lnTo>
                  <a:pt x="1202" y="161"/>
                </a:lnTo>
                <a:lnTo>
                  <a:pt x="1224" y="162"/>
                </a:lnTo>
                <a:lnTo>
                  <a:pt x="1243" y="163"/>
                </a:lnTo>
                <a:lnTo>
                  <a:pt x="1260" y="166"/>
                </a:lnTo>
                <a:lnTo>
                  <a:pt x="1266" y="167"/>
                </a:lnTo>
                <a:lnTo>
                  <a:pt x="1270" y="168"/>
                </a:lnTo>
                <a:lnTo>
                  <a:pt x="1270" y="168"/>
                </a:lnTo>
                <a:lnTo>
                  <a:pt x="1275" y="173"/>
                </a:lnTo>
                <a:lnTo>
                  <a:pt x="1281" y="180"/>
                </a:lnTo>
                <a:lnTo>
                  <a:pt x="1299" y="208"/>
                </a:lnTo>
                <a:lnTo>
                  <a:pt x="1321" y="245"/>
                </a:lnTo>
                <a:lnTo>
                  <a:pt x="1345" y="287"/>
                </a:lnTo>
                <a:lnTo>
                  <a:pt x="1390" y="367"/>
                </a:lnTo>
                <a:lnTo>
                  <a:pt x="1414" y="410"/>
                </a:lnTo>
                <a:lnTo>
                  <a:pt x="1414" y="410"/>
                </a:lnTo>
                <a:lnTo>
                  <a:pt x="1417" y="418"/>
                </a:lnTo>
                <a:lnTo>
                  <a:pt x="1422" y="429"/>
                </a:lnTo>
                <a:lnTo>
                  <a:pt x="1431" y="456"/>
                </a:lnTo>
                <a:lnTo>
                  <a:pt x="1439" y="480"/>
                </a:lnTo>
                <a:lnTo>
                  <a:pt x="1443" y="488"/>
                </a:lnTo>
                <a:lnTo>
                  <a:pt x="1445" y="490"/>
                </a:lnTo>
                <a:lnTo>
                  <a:pt x="1447" y="491"/>
                </a:lnTo>
                <a:lnTo>
                  <a:pt x="1447" y="491"/>
                </a:lnTo>
                <a:lnTo>
                  <a:pt x="1450" y="490"/>
                </a:lnTo>
                <a:lnTo>
                  <a:pt x="1455" y="486"/>
                </a:lnTo>
                <a:lnTo>
                  <a:pt x="1466" y="474"/>
                </a:lnTo>
                <a:lnTo>
                  <a:pt x="1473" y="469"/>
                </a:lnTo>
                <a:lnTo>
                  <a:pt x="1479" y="465"/>
                </a:lnTo>
                <a:lnTo>
                  <a:pt x="1483" y="465"/>
                </a:lnTo>
                <a:lnTo>
                  <a:pt x="1485" y="465"/>
                </a:lnTo>
                <a:lnTo>
                  <a:pt x="1489" y="467"/>
                </a:lnTo>
                <a:lnTo>
                  <a:pt x="1491" y="469"/>
                </a:lnTo>
                <a:lnTo>
                  <a:pt x="1491" y="469"/>
                </a:lnTo>
                <a:lnTo>
                  <a:pt x="1492" y="471"/>
                </a:lnTo>
                <a:lnTo>
                  <a:pt x="1494" y="475"/>
                </a:lnTo>
                <a:lnTo>
                  <a:pt x="1492" y="480"/>
                </a:lnTo>
                <a:lnTo>
                  <a:pt x="1491" y="484"/>
                </a:lnTo>
                <a:lnTo>
                  <a:pt x="1486" y="493"/>
                </a:lnTo>
                <a:lnTo>
                  <a:pt x="1479" y="503"/>
                </a:lnTo>
                <a:lnTo>
                  <a:pt x="1466" y="519"/>
                </a:lnTo>
                <a:lnTo>
                  <a:pt x="1462" y="524"/>
                </a:lnTo>
                <a:lnTo>
                  <a:pt x="1461" y="525"/>
                </a:lnTo>
                <a:lnTo>
                  <a:pt x="1461" y="525"/>
                </a:lnTo>
                <a:lnTo>
                  <a:pt x="1471" y="522"/>
                </a:lnTo>
                <a:lnTo>
                  <a:pt x="1477" y="520"/>
                </a:lnTo>
                <a:lnTo>
                  <a:pt x="1484" y="516"/>
                </a:lnTo>
                <a:lnTo>
                  <a:pt x="1484" y="516"/>
                </a:lnTo>
                <a:lnTo>
                  <a:pt x="1495" y="510"/>
                </a:lnTo>
                <a:lnTo>
                  <a:pt x="1513" y="503"/>
                </a:lnTo>
                <a:lnTo>
                  <a:pt x="1522" y="500"/>
                </a:lnTo>
                <a:lnTo>
                  <a:pt x="1529" y="498"/>
                </a:lnTo>
                <a:lnTo>
                  <a:pt x="1534" y="499"/>
                </a:lnTo>
                <a:lnTo>
                  <a:pt x="1535" y="499"/>
                </a:lnTo>
                <a:lnTo>
                  <a:pt x="1535" y="500"/>
                </a:lnTo>
                <a:lnTo>
                  <a:pt x="1535" y="500"/>
                </a:lnTo>
                <a:lnTo>
                  <a:pt x="1531" y="505"/>
                </a:lnTo>
                <a:lnTo>
                  <a:pt x="1525" y="511"/>
                </a:lnTo>
                <a:lnTo>
                  <a:pt x="1508" y="527"/>
                </a:lnTo>
                <a:lnTo>
                  <a:pt x="1484" y="545"/>
                </a:lnTo>
                <a:lnTo>
                  <a:pt x="1503" y="564"/>
                </a:lnTo>
                <a:lnTo>
                  <a:pt x="1503" y="564"/>
                </a:lnTo>
                <a:lnTo>
                  <a:pt x="1508" y="559"/>
                </a:lnTo>
                <a:lnTo>
                  <a:pt x="1520" y="548"/>
                </a:lnTo>
                <a:lnTo>
                  <a:pt x="1528" y="543"/>
                </a:lnTo>
                <a:lnTo>
                  <a:pt x="1534" y="539"/>
                </a:lnTo>
                <a:lnTo>
                  <a:pt x="1538" y="538"/>
                </a:lnTo>
                <a:lnTo>
                  <a:pt x="1540" y="538"/>
                </a:lnTo>
                <a:lnTo>
                  <a:pt x="1541" y="539"/>
                </a:lnTo>
                <a:lnTo>
                  <a:pt x="1541" y="539"/>
                </a:lnTo>
                <a:lnTo>
                  <a:pt x="1541" y="545"/>
                </a:lnTo>
                <a:lnTo>
                  <a:pt x="1538" y="554"/>
                </a:lnTo>
                <a:lnTo>
                  <a:pt x="1534" y="565"/>
                </a:lnTo>
                <a:lnTo>
                  <a:pt x="1528" y="577"/>
                </a:lnTo>
                <a:lnTo>
                  <a:pt x="1522" y="589"/>
                </a:lnTo>
                <a:lnTo>
                  <a:pt x="1514" y="599"/>
                </a:lnTo>
                <a:lnTo>
                  <a:pt x="1507" y="605"/>
                </a:lnTo>
                <a:lnTo>
                  <a:pt x="1503" y="607"/>
                </a:lnTo>
                <a:lnTo>
                  <a:pt x="1501" y="608"/>
                </a:lnTo>
                <a:lnTo>
                  <a:pt x="1501" y="608"/>
                </a:lnTo>
                <a:lnTo>
                  <a:pt x="1489" y="607"/>
                </a:lnTo>
                <a:lnTo>
                  <a:pt x="1476" y="605"/>
                </a:lnTo>
                <a:lnTo>
                  <a:pt x="1461" y="600"/>
                </a:lnTo>
                <a:lnTo>
                  <a:pt x="1461" y="600"/>
                </a:lnTo>
                <a:lnTo>
                  <a:pt x="1454" y="599"/>
                </a:lnTo>
                <a:lnTo>
                  <a:pt x="1445" y="596"/>
                </a:lnTo>
                <a:lnTo>
                  <a:pt x="1432" y="590"/>
                </a:lnTo>
                <a:lnTo>
                  <a:pt x="1432" y="590"/>
                </a:lnTo>
                <a:lnTo>
                  <a:pt x="1416" y="583"/>
                </a:lnTo>
                <a:lnTo>
                  <a:pt x="1402" y="574"/>
                </a:lnTo>
                <a:lnTo>
                  <a:pt x="1396" y="570"/>
                </a:lnTo>
                <a:lnTo>
                  <a:pt x="1391" y="565"/>
                </a:lnTo>
                <a:lnTo>
                  <a:pt x="1388" y="561"/>
                </a:lnTo>
                <a:lnTo>
                  <a:pt x="1387" y="557"/>
                </a:lnTo>
                <a:lnTo>
                  <a:pt x="1387" y="557"/>
                </a:lnTo>
                <a:lnTo>
                  <a:pt x="1386" y="553"/>
                </a:lnTo>
                <a:lnTo>
                  <a:pt x="1384" y="545"/>
                </a:lnTo>
                <a:lnTo>
                  <a:pt x="1375" y="527"/>
                </a:lnTo>
                <a:lnTo>
                  <a:pt x="1368" y="510"/>
                </a:lnTo>
                <a:lnTo>
                  <a:pt x="1363" y="498"/>
                </a:lnTo>
                <a:lnTo>
                  <a:pt x="1363" y="498"/>
                </a:lnTo>
                <a:lnTo>
                  <a:pt x="1359" y="491"/>
                </a:lnTo>
                <a:lnTo>
                  <a:pt x="1350" y="475"/>
                </a:lnTo>
                <a:lnTo>
                  <a:pt x="1322" y="431"/>
                </a:lnTo>
                <a:lnTo>
                  <a:pt x="1293" y="389"/>
                </a:lnTo>
                <a:lnTo>
                  <a:pt x="1277" y="368"/>
                </a:lnTo>
                <a:lnTo>
                  <a:pt x="1277" y="368"/>
                </a:lnTo>
                <a:lnTo>
                  <a:pt x="1263" y="354"/>
                </a:lnTo>
                <a:lnTo>
                  <a:pt x="1234" y="321"/>
                </a:lnTo>
                <a:lnTo>
                  <a:pt x="1194" y="275"/>
                </a:lnTo>
                <a:lnTo>
                  <a:pt x="956" y="333"/>
                </a:lnTo>
                <a:lnTo>
                  <a:pt x="956" y="333"/>
                </a:lnTo>
                <a:lnTo>
                  <a:pt x="952" y="342"/>
                </a:lnTo>
                <a:lnTo>
                  <a:pt x="949" y="348"/>
                </a:lnTo>
                <a:lnTo>
                  <a:pt x="949" y="353"/>
                </a:lnTo>
                <a:lnTo>
                  <a:pt x="949" y="353"/>
                </a:lnTo>
                <a:lnTo>
                  <a:pt x="949" y="384"/>
                </a:lnTo>
                <a:lnTo>
                  <a:pt x="948" y="448"/>
                </a:lnTo>
                <a:lnTo>
                  <a:pt x="947" y="513"/>
                </a:lnTo>
                <a:lnTo>
                  <a:pt x="948" y="536"/>
                </a:lnTo>
                <a:lnTo>
                  <a:pt x="948" y="543"/>
                </a:lnTo>
                <a:lnTo>
                  <a:pt x="949" y="545"/>
                </a:lnTo>
                <a:lnTo>
                  <a:pt x="949" y="545"/>
                </a:lnTo>
                <a:lnTo>
                  <a:pt x="972" y="584"/>
                </a:lnTo>
                <a:lnTo>
                  <a:pt x="991" y="618"/>
                </a:lnTo>
                <a:lnTo>
                  <a:pt x="978" y="696"/>
                </a:lnTo>
                <a:lnTo>
                  <a:pt x="976" y="728"/>
                </a:lnTo>
                <a:lnTo>
                  <a:pt x="976" y="728"/>
                </a:lnTo>
                <a:lnTo>
                  <a:pt x="952" y="773"/>
                </a:lnTo>
                <a:lnTo>
                  <a:pt x="933" y="806"/>
                </a:lnTo>
                <a:lnTo>
                  <a:pt x="925" y="818"/>
                </a:lnTo>
                <a:lnTo>
                  <a:pt x="920" y="824"/>
                </a:lnTo>
                <a:lnTo>
                  <a:pt x="920" y="824"/>
                </a:lnTo>
                <a:lnTo>
                  <a:pt x="910" y="831"/>
                </a:lnTo>
                <a:lnTo>
                  <a:pt x="897" y="838"/>
                </a:lnTo>
                <a:lnTo>
                  <a:pt x="878" y="846"/>
                </a:lnTo>
                <a:lnTo>
                  <a:pt x="878" y="846"/>
                </a:lnTo>
                <a:lnTo>
                  <a:pt x="852" y="850"/>
                </a:lnTo>
                <a:lnTo>
                  <a:pt x="801" y="856"/>
                </a:lnTo>
                <a:lnTo>
                  <a:pt x="728" y="863"/>
                </a:lnTo>
                <a:lnTo>
                  <a:pt x="720" y="904"/>
                </a:lnTo>
                <a:lnTo>
                  <a:pt x="720" y="904"/>
                </a:lnTo>
                <a:lnTo>
                  <a:pt x="971" y="933"/>
                </a:lnTo>
                <a:lnTo>
                  <a:pt x="971" y="933"/>
                </a:lnTo>
                <a:lnTo>
                  <a:pt x="987" y="933"/>
                </a:lnTo>
                <a:lnTo>
                  <a:pt x="1007" y="933"/>
                </a:lnTo>
                <a:lnTo>
                  <a:pt x="1033" y="933"/>
                </a:lnTo>
                <a:lnTo>
                  <a:pt x="1063" y="933"/>
                </a:lnTo>
                <a:lnTo>
                  <a:pt x="1066" y="916"/>
                </a:lnTo>
                <a:lnTo>
                  <a:pt x="1066" y="916"/>
                </a:lnTo>
                <a:lnTo>
                  <a:pt x="1091" y="909"/>
                </a:lnTo>
                <a:lnTo>
                  <a:pt x="1110" y="904"/>
                </a:lnTo>
                <a:lnTo>
                  <a:pt x="1119" y="902"/>
                </a:lnTo>
                <a:lnTo>
                  <a:pt x="1125" y="902"/>
                </a:lnTo>
                <a:lnTo>
                  <a:pt x="1125" y="902"/>
                </a:lnTo>
                <a:lnTo>
                  <a:pt x="1131" y="902"/>
                </a:lnTo>
                <a:lnTo>
                  <a:pt x="1137" y="901"/>
                </a:lnTo>
                <a:lnTo>
                  <a:pt x="1149" y="898"/>
                </a:lnTo>
                <a:lnTo>
                  <a:pt x="1154" y="897"/>
                </a:lnTo>
                <a:lnTo>
                  <a:pt x="1158" y="898"/>
                </a:lnTo>
                <a:lnTo>
                  <a:pt x="1162" y="899"/>
                </a:lnTo>
                <a:lnTo>
                  <a:pt x="1165" y="902"/>
                </a:lnTo>
                <a:lnTo>
                  <a:pt x="1165" y="902"/>
                </a:lnTo>
                <a:lnTo>
                  <a:pt x="1167" y="905"/>
                </a:lnTo>
                <a:lnTo>
                  <a:pt x="1171" y="909"/>
                </a:lnTo>
                <a:lnTo>
                  <a:pt x="1180" y="918"/>
                </a:lnTo>
                <a:lnTo>
                  <a:pt x="1185" y="921"/>
                </a:lnTo>
                <a:lnTo>
                  <a:pt x="1189" y="926"/>
                </a:lnTo>
                <a:lnTo>
                  <a:pt x="1192" y="932"/>
                </a:lnTo>
                <a:lnTo>
                  <a:pt x="1195" y="938"/>
                </a:lnTo>
                <a:lnTo>
                  <a:pt x="1195" y="938"/>
                </a:lnTo>
                <a:lnTo>
                  <a:pt x="1200" y="950"/>
                </a:lnTo>
                <a:lnTo>
                  <a:pt x="1212" y="972"/>
                </a:lnTo>
                <a:lnTo>
                  <a:pt x="1244" y="1032"/>
                </a:lnTo>
                <a:lnTo>
                  <a:pt x="1260" y="1062"/>
                </a:lnTo>
                <a:lnTo>
                  <a:pt x="1272" y="1089"/>
                </a:lnTo>
                <a:lnTo>
                  <a:pt x="1276" y="1101"/>
                </a:lnTo>
                <a:lnTo>
                  <a:pt x="1277" y="1109"/>
                </a:lnTo>
                <a:lnTo>
                  <a:pt x="1277" y="1116"/>
                </a:lnTo>
                <a:lnTo>
                  <a:pt x="1277" y="1119"/>
                </a:lnTo>
                <a:lnTo>
                  <a:pt x="1275" y="1120"/>
                </a:lnTo>
                <a:lnTo>
                  <a:pt x="1275" y="1120"/>
                </a:lnTo>
                <a:lnTo>
                  <a:pt x="1269" y="1124"/>
                </a:lnTo>
                <a:lnTo>
                  <a:pt x="1263" y="1129"/>
                </a:lnTo>
                <a:lnTo>
                  <a:pt x="1253" y="1138"/>
                </a:lnTo>
                <a:lnTo>
                  <a:pt x="1247" y="1141"/>
                </a:lnTo>
                <a:lnTo>
                  <a:pt x="1241" y="1142"/>
                </a:lnTo>
                <a:lnTo>
                  <a:pt x="1234" y="1141"/>
                </a:lnTo>
                <a:lnTo>
                  <a:pt x="1223" y="1136"/>
                </a:lnTo>
                <a:lnTo>
                  <a:pt x="1223" y="1136"/>
                </a:lnTo>
                <a:lnTo>
                  <a:pt x="1203" y="1124"/>
                </a:lnTo>
                <a:lnTo>
                  <a:pt x="1188" y="1114"/>
                </a:lnTo>
                <a:lnTo>
                  <a:pt x="1178" y="1106"/>
                </a:lnTo>
                <a:lnTo>
                  <a:pt x="1173" y="1099"/>
                </a:lnTo>
                <a:lnTo>
                  <a:pt x="1173" y="1099"/>
                </a:lnTo>
                <a:lnTo>
                  <a:pt x="1160" y="1079"/>
                </a:lnTo>
                <a:lnTo>
                  <a:pt x="1150" y="1068"/>
                </a:lnTo>
                <a:lnTo>
                  <a:pt x="1146" y="1063"/>
                </a:lnTo>
                <a:lnTo>
                  <a:pt x="1143" y="1061"/>
                </a:lnTo>
                <a:lnTo>
                  <a:pt x="1143" y="1061"/>
                </a:lnTo>
                <a:lnTo>
                  <a:pt x="1117" y="1055"/>
                </a:lnTo>
                <a:lnTo>
                  <a:pt x="1106" y="1040"/>
                </a:lnTo>
                <a:lnTo>
                  <a:pt x="1106" y="1040"/>
                </a:lnTo>
                <a:lnTo>
                  <a:pt x="1105" y="1039"/>
                </a:lnTo>
                <a:lnTo>
                  <a:pt x="1100" y="1036"/>
                </a:lnTo>
                <a:lnTo>
                  <a:pt x="1092" y="1034"/>
                </a:lnTo>
                <a:lnTo>
                  <a:pt x="1080" y="1033"/>
                </a:lnTo>
                <a:lnTo>
                  <a:pt x="1080" y="1033"/>
                </a:lnTo>
                <a:lnTo>
                  <a:pt x="886" y="1029"/>
                </a:lnTo>
                <a:lnTo>
                  <a:pt x="886" y="1029"/>
                </a:lnTo>
                <a:lnTo>
                  <a:pt x="834" y="1028"/>
                </a:lnTo>
                <a:lnTo>
                  <a:pt x="718" y="1025"/>
                </a:lnTo>
                <a:lnTo>
                  <a:pt x="654" y="1024"/>
                </a:lnTo>
                <a:lnTo>
                  <a:pt x="597" y="1022"/>
                </a:lnTo>
                <a:lnTo>
                  <a:pt x="552" y="1018"/>
                </a:lnTo>
                <a:lnTo>
                  <a:pt x="538" y="1017"/>
                </a:lnTo>
                <a:lnTo>
                  <a:pt x="529" y="1015"/>
                </a:lnTo>
                <a:lnTo>
                  <a:pt x="529" y="1015"/>
                </a:lnTo>
                <a:lnTo>
                  <a:pt x="518" y="1009"/>
                </a:lnTo>
                <a:lnTo>
                  <a:pt x="506" y="1000"/>
                </a:lnTo>
                <a:lnTo>
                  <a:pt x="494" y="988"/>
                </a:lnTo>
                <a:lnTo>
                  <a:pt x="483" y="976"/>
                </a:lnTo>
                <a:lnTo>
                  <a:pt x="464" y="955"/>
                </a:lnTo>
                <a:lnTo>
                  <a:pt x="457" y="945"/>
                </a:lnTo>
                <a:lnTo>
                  <a:pt x="457" y="867"/>
                </a:lnTo>
                <a:lnTo>
                  <a:pt x="457" y="867"/>
                </a:lnTo>
                <a:lnTo>
                  <a:pt x="231" y="850"/>
                </a:lnTo>
                <a:lnTo>
                  <a:pt x="231" y="850"/>
                </a:lnTo>
                <a:lnTo>
                  <a:pt x="207" y="850"/>
                </a:lnTo>
                <a:lnTo>
                  <a:pt x="175" y="851"/>
                </a:lnTo>
                <a:lnTo>
                  <a:pt x="133" y="855"/>
                </a:lnTo>
                <a:lnTo>
                  <a:pt x="133" y="855"/>
                </a:lnTo>
                <a:lnTo>
                  <a:pt x="127" y="857"/>
                </a:lnTo>
                <a:lnTo>
                  <a:pt x="113" y="862"/>
                </a:lnTo>
                <a:lnTo>
                  <a:pt x="97" y="867"/>
                </a:lnTo>
                <a:lnTo>
                  <a:pt x="90" y="868"/>
                </a:lnTo>
                <a:lnTo>
                  <a:pt x="84" y="867"/>
                </a:lnTo>
                <a:lnTo>
                  <a:pt x="84" y="867"/>
                </a:lnTo>
                <a:lnTo>
                  <a:pt x="79" y="864"/>
                </a:lnTo>
                <a:lnTo>
                  <a:pt x="75" y="862"/>
                </a:lnTo>
                <a:lnTo>
                  <a:pt x="70" y="857"/>
                </a:lnTo>
                <a:lnTo>
                  <a:pt x="67" y="852"/>
                </a:lnTo>
                <a:lnTo>
                  <a:pt x="64" y="847"/>
                </a:lnTo>
                <a:lnTo>
                  <a:pt x="62" y="842"/>
                </a:lnTo>
                <a:lnTo>
                  <a:pt x="62" y="838"/>
                </a:lnTo>
                <a:lnTo>
                  <a:pt x="63" y="831"/>
                </a:lnTo>
                <a:lnTo>
                  <a:pt x="63" y="831"/>
                </a:lnTo>
                <a:lnTo>
                  <a:pt x="72" y="806"/>
                </a:lnTo>
                <a:lnTo>
                  <a:pt x="85" y="761"/>
                </a:lnTo>
                <a:lnTo>
                  <a:pt x="98" y="718"/>
                </a:lnTo>
                <a:lnTo>
                  <a:pt x="103" y="703"/>
                </a:lnTo>
                <a:lnTo>
                  <a:pt x="107" y="697"/>
                </a:lnTo>
                <a:lnTo>
                  <a:pt x="107" y="697"/>
                </a:lnTo>
                <a:lnTo>
                  <a:pt x="108" y="691"/>
                </a:lnTo>
                <a:lnTo>
                  <a:pt x="110" y="678"/>
                </a:lnTo>
                <a:lnTo>
                  <a:pt x="115" y="641"/>
                </a:lnTo>
                <a:lnTo>
                  <a:pt x="118" y="623"/>
                </a:lnTo>
                <a:lnTo>
                  <a:pt x="121" y="606"/>
                </a:lnTo>
                <a:lnTo>
                  <a:pt x="124" y="600"/>
                </a:lnTo>
                <a:lnTo>
                  <a:pt x="127" y="595"/>
                </a:lnTo>
                <a:lnTo>
                  <a:pt x="130" y="591"/>
                </a:lnTo>
                <a:lnTo>
                  <a:pt x="133" y="590"/>
                </a:lnTo>
                <a:lnTo>
                  <a:pt x="133" y="590"/>
                </a:lnTo>
                <a:lnTo>
                  <a:pt x="141" y="589"/>
                </a:lnTo>
                <a:lnTo>
                  <a:pt x="148" y="587"/>
                </a:lnTo>
                <a:lnTo>
                  <a:pt x="155" y="583"/>
                </a:lnTo>
                <a:lnTo>
                  <a:pt x="164" y="581"/>
                </a:lnTo>
                <a:lnTo>
                  <a:pt x="172" y="579"/>
                </a:lnTo>
                <a:lnTo>
                  <a:pt x="177" y="581"/>
                </a:lnTo>
                <a:lnTo>
                  <a:pt x="182" y="582"/>
                </a:lnTo>
                <a:lnTo>
                  <a:pt x="187" y="585"/>
                </a:lnTo>
                <a:lnTo>
                  <a:pt x="193" y="589"/>
                </a:lnTo>
                <a:lnTo>
                  <a:pt x="199" y="595"/>
                </a:lnTo>
                <a:lnTo>
                  <a:pt x="205" y="602"/>
                </a:lnTo>
                <a:lnTo>
                  <a:pt x="205" y="602"/>
                </a:lnTo>
                <a:lnTo>
                  <a:pt x="214" y="617"/>
                </a:lnTo>
                <a:lnTo>
                  <a:pt x="222" y="631"/>
                </a:lnTo>
                <a:lnTo>
                  <a:pt x="227" y="645"/>
                </a:lnTo>
                <a:lnTo>
                  <a:pt x="229" y="657"/>
                </a:lnTo>
                <a:lnTo>
                  <a:pt x="229" y="668"/>
                </a:lnTo>
                <a:lnTo>
                  <a:pt x="229" y="675"/>
                </a:lnTo>
                <a:lnTo>
                  <a:pt x="227" y="685"/>
                </a:lnTo>
                <a:lnTo>
                  <a:pt x="227" y="685"/>
                </a:lnTo>
                <a:lnTo>
                  <a:pt x="224" y="691"/>
                </a:lnTo>
                <a:lnTo>
                  <a:pt x="223" y="697"/>
                </a:lnTo>
                <a:lnTo>
                  <a:pt x="222" y="701"/>
                </a:lnTo>
                <a:lnTo>
                  <a:pt x="223" y="704"/>
                </a:lnTo>
                <a:lnTo>
                  <a:pt x="224" y="709"/>
                </a:lnTo>
                <a:lnTo>
                  <a:pt x="227" y="714"/>
                </a:lnTo>
                <a:lnTo>
                  <a:pt x="227" y="714"/>
                </a:lnTo>
                <a:lnTo>
                  <a:pt x="240" y="733"/>
                </a:lnTo>
                <a:lnTo>
                  <a:pt x="246" y="742"/>
                </a:lnTo>
                <a:lnTo>
                  <a:pt x="253" y="748"/>
                </a:lnTo>
                <a:lnTo>
                  <a:pt x="253" y="748"/>
                </a:lnTo>
                <a:lnTo>
                  <a:pt x="287" y="766"/>
                </a:lnTo>
                <a:lnTo>
                  <a:pt x="315" y="779"/>
                </a:lnTo>
                <a:lnTo>
                  <a:pt x="493" y="739"/>
                </a:lnTo>
                <a:lnTo>
                  <a:pt x="541" y="715"/>
                </a:lnTo>
                <a:lnTo>
                  <a:pt x="541" y="715"/>
                </a:lnTo>
                <a:lnTo>
                  <a:pt x="535" y="690"/>
                </a:lnTo>
                <a:lnTo>
                  <a:pt x="530" y="670"/>
                </a:lnTo>
                <a:lnTo>
                  <a:pt x="529" y="662"/>
                </a:lnTo>
                <a:lnTo>
                  <a:pt x="529" y="656"/>
                </a:lnTo>
                <a:lnTo>
                  <a:pt x="529" y="656"/>
                </a:lnTo>
                <a:lnTo>
                  <a:pt x="530" y="650"/>
                </a:lnTo>
                <a:lnTo>
                  <a:pt x="534" y="641"/>
                </a:lnTo>
                <a:lnTo>
                  <a:pt x="542" y="624"/>
                </a:lnTo>
                <a:lnTo>
                  <a:pt x="552" y="607"/>
                </a:lnTo>
                <a:lnTo>
                  <a:pt x="555" y="601"/>
                </a:lnTo>
                <a:lnTo>
                  <a:pt x="556" y="596"/>
                </a:lnTo>
                <a:lnTo>
                  <a:pt x="556" y="596"/>
                </a:lnTo>
                <a:lnTo>
                  <a:pt x="558" y="583"/>
                </a:lnTo>
                <a:lnTo>
                  <a:pt x="564" y="561"/>
                </a:lnTo>
                <a:lnTo>
                  <a:pt x="574" y="532"/>
                </a:lnTo>
                <a:lnTo>
                  <a:pt x="557" y="498"/>
                </a:lnTo>
                <a:lnTo>
                  <a:pt x="556" y="469"/>
                </a:lnTo>
                <a:lnTo>
                  <a:pt x="556" y="469"/>
                </a:lnTo>
                <a:lnTo>
                  <a:pt x="552" y="460"/>
                </a:lnTo>
                <a:lnTo>
                  <a:pt x="545" y="446"/>
                </a:lnTo>
                <a:lnTo>
                  <a:pt x="536" y="430"/>
                </a:lnTo>
                <a:lnTo>
                  <a:pt x="530" y="422"/>
                </a:lnTo>
                <a:lnTo>
                  <a:pt x="530" y="422"/>
                </a:lnTo>
                <a:lnTo>
                  <a:pt x="517" y="405"/>
                </a:lnTo>
                <a:lnTo>
                  <a:pt x="509" y="393"/>
                </a:lnTo>
                <a:lnTo>
                  <a:pt x="509" y="393"/>
                </a:lnTo>
                <a:lnTo>
                  <a:pt x="493" y="371"/>
                </a:lnTo>
                <a:lnTo>
                  <a:pt x="493" y="371"/>
                </a:lnTo>
                <a:lnTo>
                  <a:pt x="489" y="360"/>
                </a:lnTo>
                <a:lnTo>
                  <a:pt x="484" y="343"/>
                </a:lnTo>
                <a:lnTo>
                  <a:pt x="478" y="326"/>
                </a:lnTo>
                <a:lnTo>
                  <a:pt x="475" y="315"/>
                </a:lnTo>
                <a:lnTo>
                  <a:pt x="475" y="315"/>
                </a:lnTo>
                <a:lnTo>
                  <a:pt x="421" y="248"/>
                </a:lnTo>
                <a:lnTo>
                  <a:pt x="421" y="248"/>
                </a:lnTo>
                <a:lnTo>
                  <a:pt x="110" y="248"/>
                </a:lnTo>
                <a:lnTo>
                  <a:pt x="110" y="248"/>
                </a:lnTo>
                <a:lnTo>
                  <a:pt x="108" y="248"/>
                </a:lnTo>
                <a:lnTo>
                  <a:pt x="107" y="250"/>
                </a:lnTo>
                <a:lnTo>
                  <a:pt x="106" y="253"/>
                </a:lnTo>
                <a:lnTo>
                  <a:pt x="106" y="260"/>
                </a:lnTo>
                <a:lnTo>
                  <a:pt x="108" y="270"/>
                </a:lnTo>
                <a:lnTo>
                  <a:pt x="108" y="270"/>
                </a:lnTo>
                <a:lnTo>
                  <a:pt x="108" y="276"/>
                </a:lnTo>
                <a:lnTo>
                  <a:pt x="108" y="280"/>
                </a:lnTo>
                <a:lnTo>
                  <a:pt x="107" y="287"/>
                </a:lnTo>
                <a:lnTo>
                  <a:pt x="104" y="292"/>
                </a:lnTo>
                <a:lnTo>
                  <a:pt x="103" y="297"/>
                </a:lnTo>
                <a:lnTo>
                  <a:pt x="103" y="297"/>
                </a:lnTo>
                <a:lnTo>
                  <a:pt x="103" y="303"/>
                </a:lnTo>
                <a:lnTo>
                  <a:pt x="106" y="311"/>
                </a:lnTo>
                <a:lnTo>
                  <a:pt x="106" y="316"/>
                </a:lnTo>
                <a:lnTo>
                  <a:pt x="106" y="320"/>
                </a:lnTo>
                <a:lnTo>
                  <a:pt x="103" y="323"/>
                </a:lnTo>
                <a:lnTo>
                  <a:pt x="100" y="327"/>
                </a:lnTo>
                <a:lnTo>
                  <a:pt x="100" y="327"/>
                </a:lnTo>
                <a:lnTo>
                  <a:pt x="90" y="331"/>
                </a:lnTo>
                <a:lnTo>
                  <a:pt x="78" y="334"/>
                </a:lnTo>
                <a:lnTo>
                  <a:pt x="64" y="338"/>
                </a:lnTo>
                <a:lnTo>
                  <a:pt x="54" y="338"/>
                </a:lnTo>
                <a:lnTo>
                  <a:pt x="54" y="338"/>
                </a:lnTo>
                <a:lnTo>
                  <a:pt x="41" y="336"/>
                </a:lnTo>
                <a:lnTo>
                  <a:pt x="29" y="331"/>
                </a:lnTo>
                <a:lnTo>
                  <a:pt x="20" y="326"/>
                </a:lnTo>
                <a:lnTo>
                  <a:pt x="17" y="323"/>
                </a:lnTo>
                <a:lnTo>
                  <a:pt x="16" y="321"/>
                </a:lnTo>
                <a:lnTo>
                  <a:pt x="16" y="321"/>
                </a:lnTo>
                <a:lnTo>
                  <a:pt x="16" y="293"/>
                </a:lnTo>
                <a:lnTo>
                  <a:pt x="16" y="293"/>
                </a:lnTo>
                <a:lnTo>
                  <a:pt x="15" y="286"/>
                </a:lnTo>
                <a:lnTo>
                  <a:pt x="14" y="279"/>
                </a:lnTo>
                <a:lnTo>
                  <a:pt x="9" y="260"/>
                </a:lnTo>
                <a:lnTo>
                  <a:pt x="0" y="239"/>
                </a:lnTo>
                <a:lnTo>
                  <a:pt x="0" y="239"/>
                </a:lnTo>
                <a:lnTo>
                  <a:pt x="9" y="225"/>
                </a:lnTo>
                <a:lnTo>
                  <a:pt x="14" y="214"/>
                </a:lnTo>
                <a:lnTo>
                  <a:pt x="16" y="208"/>
                </a:lnTo>
                <a:lnTo>
                  <a:pt x="16" y="208"/>
                </a:lnTo>
                <a:lnTo>
                  <a:pt x="15" y="193"/>
                </a:lnTo>
                <a:lnTo>
                  <a:pt x="16" y="179"/>
                </a:lnTo>
                <a:lnTo>
                  <a:pt x="17" y="173"/>
                </a:lnTo>
                <a:lnTo>
                  <a:pt x="20" y="166"/>
                </a:lnTo>
                <a:lnTo>
                  <a:pt x="20" y="166"/>
                </a:lnTo>
                <a:lnTo>
                  <a:pt x="23" y="159"/>
                </a:lnTo>
                <a:lnTo>
                  <a:pt x="29" y="153"/>
                </a:lnTo>
                <a:lnTo>
                  <a:pt x="38" y="146"/>
                </a:lnTo>
                <a:lnTo>
                  <a:pt x="47" y="140"/>
                </a:lnTo>
                <a:lnTo>
                  <a:pt x="57" y="136"/>
                </a:lnTo>
                <a:lnTo>
                  <a:pt x="67" y="132"/>
                </a:lnTo>
                <a:lnTo>
                  <a:pt x="75" y="129"/>
                </a:lnTo>
                <a:lnTo>
                  <a:pt x="84" y="128"/>
                </a:lnTo>
                <a:lnTo>
                  <a:pt x="84" y="128"/>
                </a:lnTo>
                <a:lnTo>
                  <a:pt x="190" y="128"/>
                </a:lnTo>
                <a:lnTo>
                  <a:pt x="190" y="128"/>
                </a:lnTo>
                <a:lnTo>
                  <a:pt x="218" y="127"/>
                </a:lnTo>
                <a:lnTo>
                  <a:pt x="257" y="125"/>
                </a:lnTo>
                <a:lnTo>
                  <a:pt x="316" y="121"/>
                </a:lnTo>
                <a:lnTo>
                  <a:pt x="316" y="121"/>
                </a:lnTo>
                <a:lnTo>
                  <a:pt x="344" y="120"/>
                </a:lnTo>
                <a:lnTo>
                  <a:pt x="359" y="119"/>
                </a:lnTo>
                <a:lnTo>
                  <a:pt x="367" y="116"/>
                </a:lnTo>
                <a:lnTo>
                  <a:pt x="367" y="116"/>
                </a:lnTo>
                <a:lnTo>
                  <a:pt x="379" y="114"/>
                </a:lnTo>
                <a:lnTo>
                  <a:pt x="402" y="112"/>
                </a:lnTo>
                <a:lnTo>
                  <a:pt x="432" y="110"/>
                </a:lnTo>
                <a:lnTo>
                  <a:pt x="432" y="7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1">
            <a:extLst>
              <a:ext uri="{FF2B5EF4-FFF2-40B4-BE49-F238E27FC236}">
                <a16:creationId xmlns:a16="http://schemas.microsoft.com/office/drawing/2014/main" id="{6BD10E28-3808-45E7-B993-7A4215B8260D}"/>
              </a:ext>
            </a:extLst>
          </p:cNvPr>
          <p:cNvSpPr>
            <a:spLocks noEditPoints="1"/>
          </p:cNvSpPr>
          <p:nvPr/>
        </p:nvSpPr>
        <p:spPr bwMode="auto">
          <a:xfrm>
            <a:off x="762000" y="1306821"/>
            <a:ext cx="2493816" cy="1965016"/>
          </a:xfrm>
          <a:custGeom>
            <a:avLst/>
            <a:gdLst>
              <a:gd name="T0" fmla="*/ 570 w 1976"/>
              <a:gd name="T1" fmla="*/ 348 h 1557"/>
              <a:gd name="T2" fmla="*/ 244 w 1976"/>
              <a:gd name="T3" fmla="*/ 490 h 1557"/>
              <a:gd name="T4" fmla="*/ 98 w 1976"/>
              <a:gd name="T5" fmla="*/ 904 h 1557"/>
              <a:gd name="T6" fmla="*/ 66 w 1976"/>
              <a:gd name="T7" fmla="*/ 984 h 1557"/>
              <a:gd name="T8" fmla="*/ 3 w 1976"/>
              <a:gd name="T9" fmla="*/ 1103 h 1557"/>
              <a:gd name="T10" fmla="*/ 19 w 1976"/>
              <a:gd name="T11" fmla="*/ 1101 h 1557"/>
              <a:gd name="T12" fmla="*/ 142 w 1976"/>
              <a:gd name="T13" fmla="*/ 1143 h 1557"/>
              <a:gd name="T14" fmla="*/ 177 w 1976"/>
              <a:gd name="T15" fmla="*/ 1107 h 1557"/>
              <a:gd name="T16" fmla="*/ 178 w 1976"/>
              <a:gd name="T17" fmla="*/ 1047 h 1557"/>
              <a:gd name="T18" fmla="*/ 207 w 1976"/>
              <a:gd name="T19" fmla="*/ 942 h 1557"/>
              <a:gd name="T20" fmla="*/ 831 w 1976"/>
              <a:gd name="T21" fmla="*/ 501 h 1557"/>
              <a:gd name="T22" fmla="*/ 897 w 1976"/>
              <a:gd name="T23" fmla="*/ 579 h 1557"/>
              <a:gd name="T24" fmla="*/ 1010 w 1976"/>
              <a:gd name="T25" fmla="*/ 596 h 1557"/>
              <a:gd name="T26" fmla="*/ 1168 w 1976"/>
              <a:gd name="T27" fmla="*/ 726 h 1557"/>
              <a:gd name="T28" fmla="*/ 931 w 1976"/>
              <a:gd name="T29" fmla="*/ 788 h 1557"/>
              <a:gd name="T30" fmla="*/ 837 w 1976"/>
              <a:gd name="T31" fmla="*/ 858 h 1557"/>
              <a:gd name="T32" fmla="*/ 639 w 1976"/>
              <a:gd name="T33" fmla="*/ 959 h 1557"/>
              <a:gd name="T34" fmla="*/ 572 w 1976"/>
              <a:gd name="T35" fmla="*/ 1001 h 1557"/>
              <a:gd name="T36" fmla="*/ 552 w 1976"/>
              <a:gd name="T37" fmla="*/ 1107 h 1557"/>
              <a:gd name="T38" fmla="*/ 604 w 1976"/>
              <a:gd name="T39" fmla="*/ 1135 h 1557"/>
              <a:gd name="T40" fmla="*/ 661 w 1976"/>
              <a:gd name="T41" fmla="*/ 1170 h 1557"/>
              <a:gd name="T42" fmla="*/ 793 w 1976"/>
              <a:gd name="T43" fmla="*/ 1191 h 1557"/>
              <a:gd name="T44" fmla="*/ 1028 w 1976"/>
              <a:gd name="T45" fmla="*/ 1175 h 1557"/>
              <a:gd name="T46" fmla="*/ 906 w 1976"/>
              <a:gd name="T47" fmla="*/ 1279 h 1557"/>
              <a:gd name="T48" fmla="*/ 754 w 1976"/>
              <a:gd name="T49" fmla="*/ 1266 h 1557"/>
              <a:gd name="T50" fmla="*/ 610 w 1976"/>
              <a:gd name="T51" fmla="*/ 1245 h 1557"/>
              <a:gd name="T52" fmla="*/ 590 w 1976"/>
              <a:gd name="T53" fmla="*/ 1281 h 1557"/>
              <a:gd name="T54" fmla="*/ 723 w 1976"/>
              <a:gd name="T55" fmla="*/ 1411 h 1557"/>
              <a:gd name="T56" fmla="*/ 796 w 1976"/>
              <a:gd name="T57" fmla="*/ 1524 h 1557"/>
              <a:gd name="T58" fmla="*/ 845 w 1976"/>
              <a:gd name="T59" fmla="*/ 1557 h 1557"/>
              <a:gd name="T60" fmla="*/ 894 w 1976"/>
              <a:gd name="T61" fmla="*/ 1518 h 1557"/>
              <a:gd name="T62" fmla="*/ 923 w 1976"/>
              <a:gd name="T63" fmla="*/ 1463 h 1557"/>
              <a:gd name="T64" fmla="*/ 1166 w 1976"/>
              <a:gd name="T65" fmla="*/ 1301 h 1557"/>
              <a:gd name="T66" fmla="*/ 1220 w 1976"/>
              <a:gd name="T67" fmla="*/ 1261 h 1557"/>
              <a:gd name="T68" fmla="*/ 1299 w 1976"/>
              <a:gd name="T69" fmla="*/ 1267 h 1557"/>
              <a:gd name="T70" fmla="*/ 1380 w 1976"/>
              <a:gd name="T71" fmla="*/ 1273 h 1557"/>
              <a:gd name="T72" fmla="*/ 1524 w 1976"/>
              <a:gd name="T73" fmla="*/ 1275 h 1557"/>
              <a:gd name="T74" fmla="*/ 1654 w 1976"/>
              <a:gd name="T75" fmla="*/ 1161 h 1557"/>
              <a:gd name="T76" fmla="*/ 1672 w 1976"/>
              <a:gd name="T77" fmla="*/ 1224 h 1557"/>
              <a:gd name="T78" fmla="*/ 1732 w 1976"/>
              <a:gd name="T79" fmla="*/ 1188 h 1557"/>
              <a:gd name="T80" fmla="*/ 1695 w 1976"/>
              <a:gd name="T81" fmla="*/ 1271 h 1557"/>
              <a:gd name="T82" fmla="*/ 1738 w 1976"/>
              <a:gd name="T83" fmla="*/ 1243 h 1557"/>
              <a:gd name="T84" fmla="*/ 1758 w 1976"/>
              <a:gd name="T85" fmla="*/ 1243 h 1557"/>
              <a:gd name="T86" fmla="*/ 1786 w 1976"/>
              <a:gd name="T87" fmla="*/ 1041 h 1557"/>
              <a:gd name="T88" fmla="*/ 1890 w 1976"/>
              <a:gd name="T89" fmla="*/ 775 h 1557"/>
              <a:gd name="T90" fmla="*/ 1967 w 1976"/>
              <a:gd name="T91" fmla="*/ 593 h 1557"/>
              <a:gd name="T92" fmla="*/ 1961 w 1976"/>
              <a:gd name="T93" fmla="*/ 516 h 1557"/>
              <a:gd name="T94" fmla="*/ 1828 w 1976"/>
              <a:gd name="T95" fmla="*/ 440 h 1557"/>
              <a:gd name="T96" fmla="*/ 1759 w 1976"/>
              <a:gd name="T97" fmla="*/ 408 h 1557"/>
              <a:gd name="T98" fmla="*/ 1725 w 1976"/>
              <a:gd name="T99" fmla="*/ 355 h 1557"/>
              <a:gd name="T100" fmla="*/ 1487 w 1976"/>
              <a:gd name="T101" fmla="*/ 262 h 1557"/>
              <a:gd name="T102" fmla="*/ 1206 w 1976"/>
              <a:gd name="T103" fmla="*/ 254 h 1557"/>
              <a:gd name="T104" fmla="*/ 1185 w 1976"/>
              <a:gd name="T105" fmla="*/ 224 h 1557"/>
              <a:gd name="T106" fmla="*/ 1205 w 1976"/>
              <a:gd name="T107" fmla="*/ 119 h 1557"/>
              <a:gd name="T108" fmla="*/ 1056 w 1976"/>
              <a:gd name="T109" fmla="*/ 75 h 1557"/>
              <a:gd name="T110" fmla="*/ 931 w 1976"/>
              <a:gd name="T111" fmla="*/ 44 h 1557"/>
              <a:gd name="T112" fmla="*/ 828 w 1976"/>
              <a:gd name="T113" fmla="*/ 98 h 1557"/>
              <a:gd name="T114" fmla="*/ 758 w 1976"/>
              <a:gd name="T115" fmla="*/ 168 h 1557"/>
              <a:gd name="T116" fmla="*/ 789 w 1976"/>
              <a:gd name="T117" fmla="*/ 252 h 1557"/>
              <a:gd name="T118" fmla="*/ 1786 w 1976"/>
              <a:gd name="T119" fmla="*/ 709 h 1557"/>
              <a:gd name="T120" fmla="*/ 1749 w 1976"/>
              <a:gd name="T121" fmla="*/ 805 h 15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976" h="1557">
                <a:moveTo>
                  <a:pt x="787" y="287"/>
                </a:moveTo>
                <a:lnTo>
                  <a:pt x="787" y="287"/>
                </a:lnTo>
                <a:lnTo>
                  <a:pt x="722" y="305"/>
                </a:lnTo>
                <a:lnTo>
                  <a:pt x="666" y="321"/>
                </a:lnTo>
                <a:lnTo>
                  <a:pt x="619" y="333"/>
                </a:lnTo>
                <a:lnTo>
                  <a:pt x="619" y="333"/>
                </a:lnTo>
                <a:lnTo>
                  <a:pt x="597" y="339"/>
                </a:lnTo>
                <a:lnTo>
                  <a:pt x="570" y="348"/>
                </a:lnTo>
                <a:lnTo>
                  <a:pt x="508" y="371"/>
                </a:lnTo>
                <a:lnTo>
                  <a:pt x="402" y="411"/>
                </a:lnTo>
                <a:lnTo>
                  <a:pt x="402" y="411"/>
                </a:lnTo>
                <a:lnTo>
                  <a:pt x="362" y="428"/>
                </a:lnTo>
                <a:lnTo>
                  <a:pt x="314" y="451"/>
                </a:lnTo>
                <a:lnTo>
                  <a:pt x="269" y="473"/>
                </a:lnTo>
                <a:lnTo>
                  <a:pt x="253" y="482"/>
                </a:lnTo>
                <a:lnTo>
                  <a:pt x="244" y="490"/>
                </a:lnTo>
                <a:lnTo>
                  <a:pt x="244" y="490"/>
                </a:lnTo>
                <a:lnTo>
                  <a:pt x="240" y="497"/>
                </a:lnTo>
                <a:lnTo>
                  <a:pt x="233" y="512"/>
                </a:lnTo>
                <a:lnTo>
                  <a:pt x="215" y="560"/>
                </a:lnTo>
                <a:lnTo>
                  <a:pt x="192" y="627"/>
                </a:lnTo>
                <a:lnTo>
                  <a:pt x="166" y="702"/>
                </a:lnTo>
                <a:lnTo>
                  <a:pt x="119" y="841"/>
                </a:lnTo>
                <a:lnTo>
                  <a:pt x="98" y="904"/>
                </a:lnTo>
                <a:lnTo>
                  <a:pt x="98" y="904"/>
                </a:lnTo>
                <a:lnTo>
                  <a:pt x="92" y="933"/>
                </a:lnTo>
                <a:lnTo>
                  <a:pt x="85" y="955"/>
                </a:lnTo>
                <a:lnTo>
                  <a:pt x="83" y="965"/>
                </a:lnTo>
                <a:lnTo>
                  <a:pt x="79" y="971"/>
                </a:lnTo>
                <a:lnTo>
                  <a:pt x="79" y="971"/>
                </a:lnTo>
                <a:lnTo>
                  <a:pt x="73" y="976"/>
                </a:lnTo>
                <a:lnTo>
                  <a:pt x="66" y="984"/>
                </a:lnTo>
                <a:lnTo>
                  <a:pt x="44" y="1003"/>
                </a:lnTo>
                <a:lnTo>
                  <a:pt x="15" y="1026"/>
                </a:lnTo>
                <a:lnTo>
                  <a:pt x="0" y="1063"/>
                </a:lnTo>
                <a:lnTo>
                  <a:pt x="0" y="1063"/>
                </a:lnTo>
                <a:lnTo>
                  <a:pt x="0" y="1070"/>
                </a:lnTo>
                <a:lnTo>
                  <a:pt x="0" y="1087"/>
                </a:lnTo>
                <a:lnTo>
                  <a:pt x="2" y="1096"/>
                </a:lnTo>
                <a:lnTo>
                  <a:pt x="3" y="1103"/>
                </a:lnTo>
                <a:lnTo>
                  <a:pt x="5" y="1109"/>
                </a:lnTo>
                <a:lnTo>
                  <a:pt x="8" y="1112"/>
                </a:lnTo>
                <a:lnTo>
                  <a:pt x="9" y="1113"/>
                </a:lnTo>
                <a:lnTo>
                  <a:pt x="9" y="1113"/>
                </a:lnTo>
                <a:lnTo>
                  <a:pt x="11" y="1113"/>
                </a:lnTo>
                <a:lnTo>
                  <a:pt x="14" y="1112"/>
                </a:lnTo>
                <a:lnTo>
                  <a:pt x="16" y="1108"/>
                </a:lnTo>
                <a:lnTo>
                  <a:pt x="19" y="1101"/>
                </a:lnTo>
                <a:lnTo>
                  <a:pt x="21" y="1094"/>
                </a:lnTo>
                <a:lnTo>
                  <a:pt x="23" y="1079"/>
                </a:lnTo>
                <a:lnTo>
                  <a:pt x="23" y="1072"/>
                </a:lnTo>
                <a:lnTo>
                  <a:pt x="36" y="1130"/>
                </a:lnTo>
                <a:lnTo>
                  <a:pt x="88" y="1147"/>
                </a:lnTo>
                <a:lnTo>
                  <a:pt x="88" y="1147"/>
                </a:lnTo>
                <a:lnTo>
                  <a:pt x="119" y="1146"/>
                </a:lnTo>
                <a:lnTo>
                  <a:pt x="142" y="1143"/>
                </a:lnTo>
                <a:lnTo>
                  <a:pt x="157" y="1142"/>
                </a:lnTo>
                <a:lnTo>
                  <a:pt x="157" y="1142"/>
                </a:lnTo>
                <a:lnTo>
                  <a:pt x="160" y="1140"/>
                </a:lnTo>
                <a:lnTo>
                  <a:pt x="164" y="1136"/>
                </a:lnTo>
                <a:lnTo>
                  <a:pt x="170" y="1125"/>
                </a:lnTo>
                <a:lnTo>
                  <a:pt x="175" y="1114"/>
                </a:lnTo>
                <a:lnTo>
                  <a:pt x="177" y="1107"/>
                </a:lnTo>
                <a:lnTo>
                  <a:pt x="177" y="1107"/>
                </a:lnTo>
                <a:lnTo>
                  <a:pt x="176" y="1101"/>
                </a:lnTo>
                <a:lnTo>
                  <a:pt x="172" y="1092"/>
                </a:lnTo>
                <a:lnTo>
                  <a:pt x="170" y="1083"/>
                </a:lnTo>
                <a:lnTo>
                  <a:pt x="169" y="1075"/>
                </a:lnTo>
                <a:lnTo>
                  <a:pt x="169" y="1075"/>
                </a:lnTo>
                <a:lnTo>
                  <a:pt x="170" y="1067"/>
                </a:lnTo>
                <a:lnTo>
                  <a:pt x="173" y="1058"/>
                </a:lnTo>
                <a:lnTo>
                  <a:pt x="178" y="1047"/>
                </a:lnTo>
                <a:lnTo>
                  <a:pt x="183" y="1034"/>
                </a:lnTo>
                <a:lnTo>
                  <a:pt x="183" y="1034"/>
                </a:lnTo>
                <a:lnTo>
                  <a:pt x="193" y="1001"/>
                </a:lnTo>
                <a:lnTo>
                  <a:pt x="196" y="983"/>
                </a:lnTo>
                <a:lnTo>
                  <a:pt x="200" y="965"/>
                </a:lnTo>
                <a:lnTo>
                  <a:pt x="200" y="965"/>
                </a:lnTo>
                <a:lnTo>
                  <a:pt x="203" y="957"/>
                </a:lnTo>
                <a:lnTo>
                  <a:pt x="207" y="942"/>
                </a:lnTo>
                <a:lnTo>
                  <a:pt x="223" y="898"/>
                </a:lnTo>
                <a:lnTo>
                  <a:pt x="270" y="773"/>
                </a:lnTo>
                <a:lnTo>
                  <a:pt x="339" y="600"/>
                </a:lnTo>
                <a:lnTo>
                  <a:pt x="339" y="600"/>
                </a:lnTo>
                <a:lnTo>
                  <a:pt x="508" y="564"/>
                </a:lnTo>
                <a:lnTo>
                  <a:pt x="700" y="525"/>
                </a:lnTo>
                <a:lnTo>
                  <a:pt x="700" y="525"/>
                </a:lnTo>
                <a:lnTo>
                  <a:pt x="831" y="501"/>
                </a:lnTo>
                <a:lnTo>
                  <a:pt x="831" y="501"/>
                </a:lnTo>
                <a:lnTo>
                  <a:pt x="838" y="512"/>
                </a:lnTo>
                <a:lnTo>
                  <a:pt x="855" y="535"/>
                </a:lnTo>
                <a:lnTo>
                  <a:pt x="866" y="548"/>
                </a:lnTo>
                <a:lnTo>
                  <a:pt x="877" y="561"/>
                </a:lnTo>
                <a:lnTo>
                  <a:pt x="888" y="572"/>
                </a:lnTo>
                <a:lnTo>
                  <a:pt x="897" y="579"/>
                </a:lnTo>
                <a:lnTo>
                  <a:pt x="897" y="579"/>
                </a:lnTo>
                <a:lnTo>
                  <a:pt x="912" y="589"/>
                </a:lnTo>
                <a:lnTo>
                  <a:pt x="924" y="595"/>
                </a:lnTo>
                <a:lnTo>
                  <a:pt x="936" y="599"/>
                </a:lnTo>
                <a:lnTo>
                  <a:pt x="949" y="600"/>
                </a:lnTo>
                <a:lnTo>
                  <a:pt x="949" y="600"/>
                </a:lnTo>
                <a:lnTo>
                  <a:pt x="967" y="600"/>
                </a:lnTo>
                <a:lnTo>
                  <a:pt x="989" y="599"/>
                </a:lnTo>
                <a:lnTo>
                  <a:pt x="1010" y="596"/>
                </a:lnTo>
                <a:lnTo>
                  <a:pt x="1019" y="594"/>
                </a:lnTo>
                <a:lnTo>
                  <a:pt x="1027" y="592"/>
                </a:lnTo>
                <a:lnTo>
                  <a:pt x="1027" y="592"/>
                </a:lnTo>
                <a:lnTo>
                  <a:pt x="1087" y="559"/>
                </a:lnTo>
                <a:lnTo>
                  <a:pt x="1226" y="692"/>
                </a:lnTo>
                <a:lnTo>
                  <a:pt x="1226" y="692"/>
                </a:lnTo>
                <a:lnTo>
                  <a:pt x="1209" y="703"/>
                </a:lnTo>
                <a:lnTo>
                  <a:pt x="1168" y="726"/>
                </a:lnTo>
                <a:lnTo>
                  <a:pt x="1145" y="739"/>
                </a:lnTo>
                <a:lnTo>
                  <a:pt x="1121" y="752"/>
                </a:lnTo>
                <a:lnTo>
                  <a:pt x="1101" y="760"/>
                </a:lnTo>
                <a:lnTo>
                  <a:pt x="1092" y="764"/>
                </a:lnTo>
                <a:lnTo>
                  <a:pt x="1085" y="765"/>
                </a:lnTo>
                <a:lnTo>
                  <a:pt x="1085" y="765"/>
                </a:lnTo>
                <a:lnTo>
                  <a:pt x="986" y="779"/>
                </a:lnTo>
                <a:lnTo>
                  <a:pt x="931" y="788"/>
                </a:lnTo>
                <a:lnTo>
                  <a:pt x="912" y="792"/>
                </a:lnTo>
                <a:lnTo>
                  <a:pt x="900" y="794"/>
                </a:lnTo>
                <a:lnTo>
                  <a:pt x="900" y="794"/>
                </a:lnTo>
                <a:lnTo>
                  <a:pt x="896" y="796"/>
                </a:lnTo>
                <a:lnTo>
                  <a:pt x="890" y="801"/>
                </a:lnTo>
                <a:lnTo>
                  <a:pt x="874" y="816"/>
                </a:lnTo>
                <a:lnTo>
                  <a:pt x="856" y="836"/>
                </a:lnTo>
                <a:lnTo>
                  <a:pt x="837" y="858"/>
                </a:lnTo>
                <a:lnTo>
                  <a:pt x="802" y="900"/>
                </a:lnTo>
                <a:lnTo>
                  <a:pt x="787" y="919"/>
                </a:lnTo>
                <a:lnTo>
                  <a:pt x="787" y="919"/>
                </a:lnTo>
                <a:lnTo>
                  <a:pt x="719" y="936"/>
                </a:lnTo>
                <a:lnTo>
                  <a:pt x="670" y="949"/>
                </a:lnTo>
                <a:lnTo>
                  <a:pt x="650" y="955"/>
                </a:lnTo>
                <a:lnTo>
                  <a:pt x="639" y="959"/>
                </a:lnTo>
                <a:lnTo>
                  <a:pt x="639" y="959"/>
                </a:lnTo>
                <a:lnTo>
                  <a:pt x="624" y="965"/>
                </a:lnTo>
                <a:lnTo>
                  <a:pt x="606" y="971"/>
                </a:lnTo>
                <a:lnTo>
                  <a:pt x="590" y="977"/>
                </a:lnTo>
                <a:lnTo>
                  <a:pt x="584" y="981"/>
                </a:lnTo>
                <a:lnTo>
                  <a:pt x="579" y="986"/>
                </a:lnTo>
                <a:lnTo>
                  <a:pt x="579" y="986"/>
                </a:lnTo>
                <a:lnTo>
                  <a:pt x="575" y="992"/>
                </a:lnTo>
                <a:lnTo>
                  <a:pt x="572" y="1001"/>
                </a:lnTo>
                <a:lnTo>
                  <a:pt x="562" y="1027"/>
                </a:lnTo>
                <a:lnTo>
                  <a:pt x="550" y="1063"/>
                </a:lnTo>
                <a:lnTo>
                  <a:pt x="550" y="1063"/>
                </a:lnTo>
                <a:lnTo>
                  <a:pt x="549" y="1070"/>
                </a:lnTo>
                <a:lnTo>
                  <a:pt x="549" y="1081"/>
                </a:lnTo>
                <a:lnTo>
                  <a:pt x="550" y="1095"/>
                </a:lnTo>
                <a:lnTo>
                  <a:pt x="552" y="1107"/>
                </a:lnTo>
                <a:lnTo>
                  <a:pt x="552" y="1107"/>
                </a:lnTo>
                <a:lnTo>
                  <a:pt x="556" y="1112"/>
                </a:lnTo>
                <a:lnTo>
                  <a:pt x="560" y="1117"/>
                </a:lnTo>
                <a:lnTo>
                  <a:pt x="563" y="1120"/>
                </a:lnTo>
                <a:lnTo>
                  <a:pt x="568" y="1124"/>
                </a:lnTo>
                <a:lnTo>
                  <a:pt x="579" y="1130"/>
                </a:lnTo>
                <a:lnTo>
                  <a:pt x="591" y="1134"/>
                </a:lnTo>
                <a:lnTo>
                  <a:pt x="591" y="1134"/>
                </a:lnTo>
                <a:lnTo>
                  <a:pt x="604" y="1135"/>
                </a:lnTo>
                <a:lnTo>
                  <a:pt x="620" y="1137"/>
                </a:lnTo>
                <a:lnTo>
                  <a:pt x="639" y="1138"/>
                </a:lnTo>
                <a:lnTo>
                  <a:pt x="639" y="1138"/>
                </a:lnTo>
                <a:lnTo>
                  <a:pt x="641" y="1144"/>
                </a:lnTo>
                <a:lnTo>
                  <a:pt x="643" y="1149"/>
                </a:lnTo>
                <a:lnTo>
                  <a:pt x="648" y="1155"/>
                </a:lnTo>
                <a:lnTo>
                  <a:pt x="654" y="1163"/>
                </a:lnTo>
                <a:lnTo>
                  <a:pt x="661" y="1170"/>
                </a:lnTo>
                <a:lnTo>
                  <a:pt x="672" y="1175"/>
                </a:lnTo>
                <a:lnTo>
                  <a:pt x="685" y="1180"/>
                </a:lnTo>
                <a:lnTo>
                  <a:pt x="685" y="1180"/>
                </a:lnTo>
                <a:lnTo>
                  <a:pt x="718" y="1186"/>
                </a:lnTo>
                <a:lnTo>
                  <a:pt x="750" y="1189"/>
                </a:lnTo>
                <a:lnTo>
                  <a:pt x="776" y="1192"/>
                </a:lnTo>
                <a:lnTo>
                  <a:pt x="786" y="1192"/>
                </a:lnTo>
                <a:lnTo>
                  <a:pt x="793" y="1191"/>
                </a:lnTo>
                <a:lnTo>
                  <a:pt x="793" y="1191"/>
                </a:lnTo>
                <a:lnTo>
                  <a:pt x="812" y="1186"/>
                </a:lnTo>
                <a:lnTo>
                  <a:pt x="843" y="1175"/>
                </a:lnTo>
                <a:lnTo>
                  <a:pt x="883" y="1161"/>
                </a:lnTo>
                <a:lnTo>
                  <a:pt x="902" y="1174"/>
                </a:lnTo>
                <a:lnTo>
                  <a:pt x="1039" y="1161"/>
                </a:lnTo>
                <a:lnTo>
                  <a:pt x="1039" y="1161"/>
                </a:lnTo>
                <a:lnTo>
                  <a:pt x="1028" y="1175"/>
                </a:lnTo>
                <a:lnTo>
                  <a:pt x="1002" y="1204"/>
                </a:lnTo>
                <a:lnTo>
                  <a:pt x="987" y="1221"/>
                </a:lnTo>
                <a:lnTo>
                  <a:pt x="971" y="1237"/>
                </a:lnTo>
                <a:lnTo>
                  <a:pt x="958" y="1249"/>
                </a:lnTo>
                <a:lnTo>
                  <a:pt x="946" y="1257"/>
                </a:lnTo>
                <a:lnTo>
                  <a:pt x="946" y="1257"/>
                </a:lnTo>
                <a:lnTo>
                  <a:pt x="926" y="1268"/>
                </a:lnTo>
                <a:lnTo>
                  <a:pt x="906" y="1279"/>
                </a:lnTo>
                <a:lnTo>
                  <a:pt x="895" y="1283"/>
                </a:lnTo>
                <a:lnTo>
                  <a:pt x="884" y="1286"/>
                </a:lnTo>
                <a:lnTo>
                  <a:pt x="873" y="1289"/>
                </a:lnTo>
                <a:lnTo>
                  <a:pt x="862" y="1290"/>
                </a:lnTo>
                <a:lnTo>
                  <a:pt x="862" y="1290"/>
                </a:lnTo>
                <a:lnTo>
                  <a:pt x="846" y="1288"/>
                </a:lnTo>
                <a:lnTo>
                  <a:pt x="821" y="1283"/>
                </a:lnTo>
                <a:lnTo>
                  <a:pt x="754" y="1266"/>
                </a:lnTo>
                <a:lnTo>
                  <a:pt x="718" y="1257"/>
                </a:lnTo>
                <a:lnTo>
                  <a:pt x="684" y="1250"/>
                </a:lnTo>
                <a:lnTo>
                  <a:pt x="653" y="1245"/>
                </a:lnTo>
                <a:lnTo>
                  <a:pt x="639" y="1244"/>
                </a:lnTo>
                <a:lnTo>
                  <a:pt x="629" y="1243"/>
                </a:lnTo>
                <a:lnTo>
                  <a:pt x="629" y="1243"/>
                </a:lnTo>
                <a:lnTo>
                  <a:pt x="619" y="1244"/>
                </a:lnTo>
                <a:lnTo>
                  <a:pt x="610" y="1245"/>
                </a:lnTo>
                <a:lnTo>
                  <a:pt x="604" y="1246"/>
                </a:lnTo>
                <a:lnTo>
                  <a:pt x="598" y="1250"/>
                </a:lnTo>
                <a:lnTo>
                  <a:pt x="595" y="1252"/>
                </a:lnTo>
                <a:lnTo>
                  <a:pt x="591" y="1256"/>
                </a:lnTo>
                <a:lnTo>
                  <a:pt x="590" y="1261"/>
                </a:lnTo>
                <a:lnTo>
                  <a:pt x="589" y="1264"/>
                </a:lnTo>
                <a:lnTo>
                  <a:pt x="587" y="1273"/>
                </a:lnTo>
                <a:lnTo>
                  <a:pt x="590" y="1281"/>
                </a:lnTo>
                <a:lnTo>
                  <a:pt x="593" y="1288"/>
                </a:lnTo>
                <a:lnTo>
                  <a:pt x="596" y="1292"/>
                </a:lnTo>
                <a:lnTo>
                  <a:pt x="596" y="1292"/>
                </a:lnTo>
                <a:lnTo>
                  <a:pt x="659" y="1348"/>
                </a:lnTo>
                <a:lnTo>
                  <a:pt x="700" y="1387"/>
                </a:lnTo>
                <a:lnTo>
                  <a:pt x="714" y="1401"/>
                </a:lnTo>
                <a:lnTo>
                  <a:pt x="723" y="1411"/>
                </a:lnTo>
                <a:lnTo>
                  <a:pt x="723" y="1411"/>
                </a:lnTo>
                <a:lnTo>
                  <a:pt x="737" y="1428"/>
                </a:lnTo>
                <a:lnTo>
                  <a:pt x="757" y="1452"/>
                </a:lnTo>
                <a:lnTo>
                  <a:pt x="768" y="1467"/>
                </a:lnTo>
                <a:lnTo>
                  <a:pt x="777" y="1482"/>
                </a:lnTo>
                <a:lnTo>
                  <a:pt x="786" y="1498"/>
                </a:lnTo>
                <a:lnTo>
                  <a:pt x="793" y="1515"/>
                </a:lnTo>
                <a:lnTo>
                  <a:pt x="793" y="1515"/>
                </a:lnTo>
                <a:lnTo>
                  <a:pt x="796" y="1524"/>
                </a:lnTo>
                <a:lnTo>
                  <a:pt x="800" y="1531"/>
                </a:lnTo>
                <a:lnTo>
                  <a:pt x="804" y="1537"/>
                </a:lnTo>
                <a:lnTo>
                  <a:pt x="810" y="1542"/>
                </a:lnTo>
                <a:lnTo>
                  <a:pt x="815" y="1547"/>
                </a:lnTo>
                <a:lnTo>
                  <a:pt x="821" y="1549"/>
                </a:lnTo>
                <a:lnTo>
                  <a:pt x="827" y="1553"/>
                </a:lnTo>
                <a:lnTo>
                  <a:pt x="833" y="1554"/>
                </a:lnTo>
                <a:lnTo>
                  <a:pt x="845" y="1557"/>
                </a:lnTo>
                <a:lnTo>
                  <a:pt x="857" y="1557"/>
                </a:lnTo>
                <a:lnTo>
                  <a:pt x="867" y="1554"/>
                </a:lnTo>
                <a:lnTo>
                  <a:pt x="874" y="1551"/>
                </a:lnTo>
                <a:lnTo>
                  <a:pt x="874" y="1551"/>
                </a:lnTo>
                <a:lnTo>
                  <a:pt x="883" y="1543"/>
                </a:lnTo>
                <a:lnTo>
                  <a:pt x="888" y="1537"/>
                </a:lnTo>
                <a:lnTo>
                  <a:pt x="890" y="1530"/>
                </a:lnTo>
                <a:lnTo>
                  <a:pt x="894" y="1518"/>
                </a:lnTo>
                <a:lnTo>
                  <a:pt x="894" y="1518"/>
                </a:lnTo>
                <a:lnTo>
                  <a:pt x="897" y="1502"/>
                </a:lnTo>
                <a:lnTo>
                  <a:pt x="902" y="1485"/>
                </a:lnTo>
                <a:lnTo>
                  <a:pt x="904" y="1478"/>
                </a:lnTo>
                <a:lnTo>
                  <a:pt x="909" y="1472"/>
                </a:lnTo>
                <a:lnTo>
                  <a:pt x="915" y="1467"/>
                </a:lnTo>
                <a:lnTo>
                  <a:pt x="923" y="1463"/>
                </a:lnTo>
                <a:lnTo>
                  <a:pt x="923" y="1463"/>
                </a:lnTo>
                <a:lnTo>
                  <a:pt x="929" y="1461"/>
                </a:lnTo>
                <a:lnTo>
                  <a:pt x="938" y="1455"/>
                </a:lnTo>
                <a:lnTo>
                  <a:pt x="966" y="1438"/>
                </a:lnTo>
                <a:lnTo>
                  <a:pt x="1040" y="1386"/>
                </a:lnTo>
                <a:lnTo>
                  <a:pt x="1116" y="1331"/>
                </a:lnTo>
                <a:lnTo>
                  <a:pt x="1147" y="1312"/>
                </a:lnTo>
                <a:lnTo>
                  <a:pt x="1157" y="1306"/>
                </a:lnTo>
                <a:lnTo>
                  <a:pt x="1166" y="1301"/>
                </a:lnTo>
                <a:lnTo>
                  <a:pt x="1166" y="1301"/>
                </a:lnTo>
                <a:lnTo>
                  <a:pt x="1178" y="1295"/>
                </a:lnTo>
                <a:lnTo>
                  <a:pt x="1189" y="1289"/>
                </a:lnTo>
                <a:lnTo>
                  <a:pt x="1199" y="1281"/>
                </a:lnTo>
                <a:lnTo>
                  <a:pt x="1206" y="1275"/>
                </a:lnTo>
                <a:lnTo>
                  <a:pt x="1217" y="1264"/>
                </a:lnTo>
                <a:lnTo>
                  <a:pt x="1220" y="1261"/>
                </a:lnTo>
                <a:lnTo>
                  <a:pt x="1220" y="1261"/>
                </a:lnTo>
                <a:lnTo>
                  <a:pt x="1224" y="1260"/>
                </a:lnTo>
                <a:lnTo>
                  <a:pt x="1234" y="1258"/>
                </a:lnTo>
                <a:lnTo>
                  <a:pt x="1248" y="1260"/>
                </a:lnTo>
                <a:lnTo>
                  <a:pt x="1259" y="1261"/>
                </a:lnTo>
                <a:lnTo>
                  <a:pt x="1270" y="1263"/>
                </a:lnTo>
                <a:lnTo>
                  <a:pt x="1270" y="1263"/>
                </a:lnTo>
                <a:lnTo>
                  <a:pt x="1283" y="1266"/>
                </a:lnTo>
                <a:lnTo>
                  <a:pt x="1299" y="1267"/>
                </a:lnTo>
                <a:lnTo>
                  <a:pt x="1316" y="1267"/>
                </a:lnTo>
                <a:lnTo>
                  <a:pt x="1332" y="1267"/>
                </a:lnTo>
                <a:lnTo>
                  <a:pt x="1360" y="1264"/>
                </a:lnTo>
                <a:lnTo>
                  <a:pt x="1370" y="1263"/>
                </a:lnTo>
                <a:lnTo>
                  <a:pt x="1370" y="1263"/>
                </a:lnTo>
                <a:lnTo>
                  <a:pt x="1373" y="1267"/>
                </a:lnTo>
                <a:lnTo>
                  <a:pt x="1376" y="1269"/>
                </a:lnTo>
                <a:lnTo>
                  <a:pt x="1380" y="1273"/>
                </a:lnTo>
                <a:lnTo>
                  <a:pt x="1386" y="1278"/>
                </a:lnTo>
                <a:lnTo>
                  <a:pt x="1395" y="1280"/>
                </a:lnTo>
                <a:lnTo>
                  <a:pt x="1403" y="1283"/>
                </a:lnTo>
                <a:lnTo>
                  <a:pt x="1414" y="1284"/>
                </a:lnTo>
                <a:lnTo>
                  <a:pt x="1414" y="1284"/>
                </a:lnTo>
                <a:lnTo>
                  <a:pt x="1442" y="1283"/>
                </a:lnTo>
                <a:lnTo>
                  <a:pt x="1473" y="1280"/>
                </a:lnTo>
                <a:lnTo>
                  <a:pt x="1524" y="1275"/>
                </a:lnTo>
                <a:lnTo>
                  <a:pt x="1524" y="1275"/>
                </a:lnTo>
                <a:lnTo>
                  <a:pt x="1529" y="1273"/>
                </a:lnTo>
                <a:lnTo>
                  <a:pt x="1535" y="1269"/>
                </a:lnTo>
                <a:lnTo>
                  <a:pt x="1553" y="1256"/>
                </a:lnTo>
                <a:lnTo>
                  <a:pt x="1574" y="1238"/>
                </a:lnTo>
                <a:lnTo>
                  <a:pt x="1597" y="1217"/>
                </a:lnTo>
                <a:lnTo>
                  <a:pt x="1637" y="1180"/>
                </a:lnTo>
                <a:lnTo>
                  <a:pt x="1654" y="1161"/>
                </a:lnTo>
                <a:lnTo>
                  <a:pt x="1654" y="1161"/>
                </a:lnTo>
                <a:lnTo>
                  <a:pt x="1655" y="1174"/>
                </a:lnTo>
                <a:lnTo>
                  <a:pt x="1658" y="1199"/>
                </a:lnTo>
                <a:lnTo>
                  <a:pt x="1662" y="1211"/>
                </a:lnTo>
                <a:lnTo>
                  <a:pt x="1666" y="1221"/>
                </a:lnTo>
                <a:lnTo>
                  <a:pt x="1667" y="1223"/>
                </a:lnTo>
                <a:lnTo>
                  <a:pt x="1669" y="1226"/>
                </a:lnTo>
                <a:lnTo>
                  <a:pt x="1672" y="1224"/>
                </a:lnTo>
                <a:lnTo>
                  <a:pt x="1674" y="1223"/>
                </a:lnTo>
                <a:lnTo>
                  <a:pt x="1674" y="1223"/>
                </a:lnTo>
                <a:lnTo>
                  <a:pt x="1680" y="1215"/>
                </a:lnTo>
                <a:lnTo>
                  <a:pt x="1685" y="1205"/>
                </a:lnTo>
                <a:lnTo>
                  <a:pt x="1692" y="1183"/>
                </a:lnTo>
                <a:lnTo>
                  <a:pt x="1698" y="1164"/>
                </a:lnTo>
                <a:lnTo>
                  <a:pt x="1701" y="1157"/>
                </a:lnTo>
                <a:lnTo>
                  <a:pt x="1732" y="1188"/>
                </a:lnTo>
                <a:lnTo>
                  <a:pt x="1732" y="1188"/>
                </a:lnTo>
                <a:lnTo>
                  <a:pt x="1725" y="1201"/>
                </a:lnTo>
                <a:lnTo>
                  <a:pt x="1708" y="1231"/>
                </a:lnTo>
                <a:lnTo>
                  <a:pt x="1701" y="1245"/>
                </a:lnTo>
                <a:lnTo>
                  <a:pt x="1696" y="1258"/>
                </a:lnTo>
                <a:lnTo>
                  <a:pt x="1695" y="1264"/>
                </a:lnTo>
                <a:lnTo>
                  <a:pt x="1694" y="1268"/>
                </a:lnTo>
                <a:lnTo>
                  <a:pt x="1695" y="1271"/>
                </a:lnTo>
                <a:lnTo>
                  <a:pt x="1697" y="1272"/>
                </a:lnTo>
                <a:lnTo>
                  <a:pt x="1697" y="1272"/>
                </a:lnTo>
                <a:lnTo>
                  <a:pt x="1704" y="1271"/>
                </a:lnTo>
                <a:lnTo>
                  <a:pt x="1712" y="1268"/>
                </a:lnTo>
                <a:lnTo>
                  <a:pt x="1718" y="1263"/>
                </a:lnTo>
                <a:lnTo>
                  <a:pt x="1724" y="1257"/>
                </a:lnTo>
                <a:lnTo>
                  <a:pt x="1735" y="1248"/>
                </a:lnTo>
                <a:lnTo>
                  <a:pt x="1738" y="1243"/>
                </a:lnTo>
                <a:lnTo>
                  <a:pt x="1738" y="1243"/>
                </a:lnTo>
                <a:lnTo>
                  <a:pt x="1738" y="1246"/>
                </a:lnTo>
                <a:lnTo>
                  <a:pt x="1740" y="1249"/>
                </a:lnTo>
                <a:lnTo>
                  <a:pt x="1742" y="1252"/>
                </a:lnTo>
                <a:lnTo>
                  <a:pt x="1744" y="1254"/>
                </a:lnTo>
                <a:lnTo>
                  <a:pt x="1748" y="1252"/>
                </a:lnTo>
                <a:lnTo>
                  <a:pt x="1753" y="1250"/>
                </a:lnTo>
                <a:lnTo>
                  <a:pt x="1758" y="1243"/>
                </a:lnTo>
                <a:lnTo>
                  <a:pt x="1758" y="1243"/>
                </a:lnTo>
                <a:lnTo>
                  <a:pt x="1775" y="1220"/>
                </a:lnTo>
                <a:lnTo>
                  <a:pt x="1794" y="1191"/>
                </a:lnTo>
                <a:lnTo>
                  <a:pt x="1816" y="1157"/>
                </a:lnTo>
                <a:lnTo>
                  <a:pt x="1816" y="1157"/>
                </a:lnTo>
                <a:lnTo>
                  <a:pt x="1800" y="1102"/>
                </a:lnTo>
                <a:lnTo>
                  <a:pt x="1789" y="1060"/>
                </a:lnTo>
                <a:lnTo>
                  <a:pt x="1786" y="1041"/>
                </a:lnTo>
                <a:lnTo>
                  <a:pt x="1784" y="1028"/>
                </a:lnTo>
                <a:lnTo>
                  <a:pt x="1784" y="1028"/>
                </a:lnTo>
                <a:lnTo>
                  <a:pt x="1786" y="1021"/>
                </a:lnTo>
                <a:lnTo>
                  <a:pt x="1789" y="1009"/>
                </a:lnTo>
                <a:lnTo>
                  <a:pt x="1802" y="972"/>
                </a:lnTo>
                <a:lnTo>
                  <a:pt x="1822" y="926"/>
                </a:lnTo>
                <a:lnTo>
                  <a:pt x="1845" y="874"/>
                </a:lnTo>
                <a:lnTo>
                  <a:pt x="1890" y="775"/>
                </a:lnTo>
                <a:lnTo>
                  <a:pt x="1907" y="738"/>
                </a:lnTo>
                <a:lnTo>
                  <a:pt x="1917" y="719"/>
                </a:lnTo>
                <a:lnTo>
                  <a:pt x="1917" y="719"/>
                </a:lnTo>
                <a:lnTo>
                  <a:pt x="1926" y="704"/>
                </a:lnTo>
                <a:lnTo>
                  <a:pt x="1936" y="681"/>
                </a:lnTo>
                <a:lnTo>
                  <a:pt x="1946" y="653"/>
                </a:lnTo>
                <a:lnTo>
                  <a:pt x="1957" y="623"/>
                </a:lnTo>
                <a:lnTo>
                  <a:pt x="1967" y="593"/>
                </a:lnTo>
                <a:lnTo>
                  <a:pt x="1973" y="565"/>
                </a:lnTo>
                <a:lnTo>
                  <a:pt x="1976" y="553"/>
                </a:lnTo>
                <a:lnTo>
                  <a:pt x="1976" y="542"/>
                </a:lnTo>
                <a:lnTo>
                  <a:pt x="1974" y="533"/>
                </a:lnTo>
                <a:lnTo>
                  <a:pt x="1972" y="527"/>
                </a:lnTo>
                <a:lnTo>
                  <a:pt x="1972" y="527"/>
                </a:lnTo>
                <a:lnTo>
                  <a:pt x="1968" y="522"/>
                </a:lnTo>
                <a:lnTo>
                  <a:pt x="1961" y="516"/>
                </a:lnTo>
                <a:lnTo>
                  <a:pt x="1944" y="503"/>
                </a:lnTo>
                <a:lnTo>
                  <a:pt x="1922" y="488"/>
                </a:lnTo>
                <a:lnTo>
                  <a:pt x="1899" y="475"/>
                </a:lnTo>
                <a:lnTo>
                  <a:pt x="1875" y="462"/>
                </a:lnTo>
                <a:lnTo>
                  <a:pt x="1853" y="451"/>
                </a:lnTo>
                <a:lnTo>
                  <a:pt x="1838" y="444"/>
                </a:lnTo>
                <a:lnTo>
                  <a:pt x="1828" y="440"/>
                </a:lnTo>
                <a:lnTo>
                  <a:pt x="1828" y="440"/>
                </a:lnTo>
                <a:lnTo>
                  <a:pt x="1772" y="432"/>
                </a:lnTo>
                <a:lnTo>
                  <a:pt x="1726" y="425"/>
                </a:lnTo>
                <a:lnTo>
                  <a:pt x="1726" y="425"/>
                </a:lnTo>
                <a:lnTo>
                  <a:pt x="1731" y="424"/>
                </a:lnTo>
                <a:lnTo>
                  <a:pt x="1742" y="421"/>
                </a:lnTo>
                <a:lnTo>
                  <a:pt x="1748" y="418"/>
                </a:lnTo>
                <a:lnTo>
                  <a:pt x="1754" y="413"/>
                </a:lnTo>
                <a:lnTo>
                  <a:pt x="1759" y="408"/>
                </a:lnTo>
                <a:lnTo>
                  <a:pt x="1761" y="402"/>
                </a:lnTo>
                <a:lnTo>
                  <a:pt x="1761" y="399"/>
                </a:lnTo>
                <a:lnTo>
                  <a:pt x="1761" y="395"/>
                </a:lnTo>
                <a:lnTo>
                  <a:pt x="1760" y="391"/>
                </a:lnTo>
                <a:lnTo>
                  <a:pt x="1759" y="388"/>
                </a:lnTo>
                <a:lnTo>
                  <a:pt x="1752" y="378"/>
                </a:lnTo>
                <a:lnTo>
                  <a:pt x="1741" y="367"/>
                </a:lnTo>
                <a:lnTo>
                  <a:pt x="1725" y="355"/>
                </a:lnTo>
                <a:lnTo>
                  <a:pt x="1703" y="342"/>
                </a:lnTo>
                <a:lnTo>
                  <a:pt x="1675" y="326"/>
                </a:lnTo>
                <a:lnTo>
                  <a:pt x="1640" y="310"/>
                </a:lnTo>
                <a:lnTo>
                  <a:pt x="1640" y="310"/>
                </a:lnTo>
                <a:lnTo>
                  <a:pt x="1600" y="294"/>
                </a:lnTo>
                <a:lnTo>
                  <a:pt x="1562" y="281"/>
                </a:lnTo>
                <a:lnTo>
                  <a:pt x="1524" y="270"/>
                </a:lnTo>
                <a:lnTo>
                  <a:pt x="1487" y="262"/>
                </a:lnTo>
                <a:lnTo>
                  <a:pt x="1451" y="256"/>
                </a:lnTo>
                <a:lnTo>
                  <a:pt x="1416" y="252"/>
                </a:lnTo>
                <a:lnTo>
                  <a:pt x="1384" y="248"/>
                </a:lnTo>
                <a:lnTo>
                  <a:pt x="1352" y="247"/>
                </a:lnTo>
                <a:lnTo>
                  <a:pt x="1323" y="247"/>
                </a:lnTo>
                <a:lnTo>
                  <a:pt x="1298" y="248"/>
                </a:lnTo>
                <a:lnTo>
                  <a:pt x="1253" y="251"/>
                </a:lnTo>
                <a:lnTo>
                  <a:pt x="1206" y="254"/>
                </a:lnTo>
                <a:lnTo>
                  <a:pt x="1206" y="254"/>
                </a:lnTo>
                <a:lnTo>
                  <a:pt x="1191" y="254"/>
                </a:lnTo>
                <a:lnTo>
                  <a:pt x="1177" y="252"/>
                </a:lnTo>
                <a:lnTo>
                  <a:pt x="1162" y="250"/>
                </a:lnTo>
                <a:lnTo>
                  <a:pt x="1162" y="250"/>
                </a:lnTo>
                <a:lnTo>
                  <a:pt x="1167" y="245"/>
                </a:lnTo>
                <a:lnTo>
                  <a:pt x="1178" y="233"/>
                </a:lnTo>
                <a:lnTo>
                  <a:pt x="1185" y="224"/>
                </a:lnTo>
                <a:lnTo>
                  <a:pt x="1191" y="214"/>
                </a:lnTo>
                <a:lnTo>
                  <a:pt x="1196" y="205"/>
                </a:lnTo>
                <a:lnTo>
                  <a:pt x="1201" y="194"/>
                </a:lnTo>
                <a:lnTo>
                  <a:pt x="1201" y="194"/>
                </a:lnTo>
                <a:lnTo>
                  <a:pt x="1203" y="182"/>
                </a:lnTo>
                <a:lnTo>
                  <a:pt x="1205" y="168"/>
                </a:lnTo>
                <a:lnTo>
                  <a:pt x="1205" y="142"/>
                </a:lnTo>
                <a:lnTo>
                  <a:pt x="1205" y="119"/>
                </a:lnTo>
                <a:lnTo>
                  <a:pt x="1203" y="110"/>
                </a:lnTo>
                <a:lnTo>
                  <a:pt x="1180" y="150"/>
                </a:lnTo>
                <a:lnTo>
                  <a:pt x="1183" y="75"/>
                </a:lnTo>
                <a:lnTo>
                  <a:pt x="1120" y="98"/>
                </a:lnTo>
                <a:lnTo>
                  <a:pt x="1114" y="50"/>
                </a:lnTo>
                <a:lnTo>
                  <a:pt x="1114" y="50"/>
                </a:lnTo>
                <a:lnTo>
                  <a:pt x="1090" y="60"/>
                </a:lnTo>
                <a:lnTo>
                  <a:pt x="1056" y="75"/>
                </a:lnTo>
                <a:lnTo>
                  <a:pt x="1056" y="75"/>
                </a:lnTo>
                <a:lnTo>
                  <a:pt x="1045" y="79"/>
                </a:lnTo>
                <a:lnTo>
                  <a:pt x="1034" y="80"/>
                </a:lnTo>
                <a:lnTo>
                  <a:pt x="1024" y="81"/>
                </a:lnTo>
                <a:lnTo>
                  <a:pt x="1041" y="31"/>
                </a:lnTo>
                <a:lnTo>
                  <a:pt x="989" y="50"/>
                </a:lnTo>
                <a:lnTo>
                  <a:pt x="989" y="0"/>
                </a:lnTo>
                <a:lnTo>
                  <a:pt x="931" y="44"/>
                </a:lnTo>
                <a:lnTo>
                  <a:pt x="914" y="6"/>
                </a:lnTo>
                <a:lnTo>
                  <a:pt x="914" y="6"/>
                </a:lnTo>
                <a:lnTo>
                  <a:pt x="902" y="17"/>
                </a:lnTo>
                <a:lnTo>
                  <a:pt x="889" y="28"/>
                </a:lnTo>
                <a:lnTo>
                  <a:pt x="873" y="44"/>
                </a:lnTo>
                <a:lnTo>
                  <a:pt x="856" y="60"/>
                </a:lnTo>
                <a:lnTo>
                  <a:pt x="842" y="79"/>
                </a:lnTo>
                <a:lnTo>
                  <a:pt x="828" y="98"/>
                </a:lnTo>
                <a:lnTo>
                  <a:pt x="822" y="107"/>
                </a:lnTo>
                <a:lnTo>
                  <a:pt x="819" y="116"/>
                </a:lnTo>
                <a:lnTo>
                  <a:pt x="819" y="116"/>
                </a:lnTo>
                <a:lnTo>
                  <a:pt x="808" y="149"/>
                </a:lnTo>
                <a:lnTo>
                  <a:pt x="800" y="176"/>
                </a:lnTo>
                <a:lnTo>
                  <a:pt x="796" y="200"/>
                </a:lnTo>
                <a:lnTo>
                  <a:pt x="758" y="168"/>
                </a:lnTo>
                <a:lnTo>
                  <a:pt x="758" y="168"/>
                </a:lnTo>
                <a:lnTo>
                  <a:pt x="762" y="196"/>
                </a:lnTo>
                <a:lnTo>
                  <a:pt x="765" y="218"/>
                </a:lnTo>
                <a:lnTo>
                  <a:pt x="768" y="227"/>
                </a:lnTo>
                <a:lnTo>
                  <a:pt x="770" y="231"/>
                </a:lnTo>
                <a:lnTo>
                  <a:pt x="770" y="231"/>
                </a:lnTo>
                <a:lnTo>
                  <a:pt x="775" y="239"/>
                </a:lnTo>
                <a:lnTo>
                  <a:pt x="782" y="245"/>
                </a:lnTo>
                <a:lnTo>
                  <a:pt x="789" y="252"/>
                </a:lnTo>
                <a:lnTo>
                  <a:pt x="787" y="287"/>
                </a:lnTo>
                <a:close/>
                <a:moveTo>
                  <a:pt x="1770" y="658"/>
                </a:moveTo>
                <a:lnTo>
                  <a:pt x="1819" y="658"/>
                </a:lnTo>
                <a:lnTo>
                  <a:pt x="1819" y="658"/>
                </a:lnTo>
                <a:lnTo>
                  <a:pt x="1810" y="674"/>
                </a:lnTo>
                <a:lnTo>
                  <a:pt x="1793" y="698"/>
                </a:lnTo>
                <a:lnTo>
                  <a:pt x="1793" y="698"/>
                </a:lnTo>
                <a:lnTo>
                  <a:pt x="1786" y="709"/>
                </a:lnTo>
                <a:lnTo>
                  <a:pt x="1779" y="722"/>
                </a:lnTo>
                <a:lnTo>
                  <a:pt x="1772" y="735"/>
                </a:lnTo>
                <a:lnTo>
                  <a:pt x="1767" y="742"/>
                </a:lnTo>
                <a:lnTo>
                  <a:pt x="1767" y="742"/>
                </a:lnTo>
                <a:lnTo>
                  <a:pt x="1765" y="746"/>
                </a:lnTo>
                <a:lnTo>
                  <a:pt x="1761" y="754"/>
                </a:lnTo>
                <a:lnTo>
                  <a:pt x="1756" y="776"/>
                </a:lnTo>
                <a:lnTo>
                  <a:pt x="1749" y="805"/>
                </a:lnTo>
                <a:lnTo>
                  <a:pt x="1758" y="686"/>
                </a:lnTo>
                <a:lnTo>
                  <a:pt x="1770" y="658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12">
            <a:extLst>
              <a:ext uri="{FF2B5EF4-FFF2-40B4-BE49-F238E27FC236}">
                <a16:creationId xmlns:a16="http://schemas.microsoft.com/office/drawing/2014/main" id="{5D51B676-AF17-4CD2-B17B-FA83C836BC58}"/>
              </a:ext>
            </a:extLst>
          </p:cNvPr>
          <p:cNvSpPr>
            <a:spLocks/>
          </p:cNvSpPr>
          <p:nvPr/>
        </p:nvSpPr>
        <p:spPr bwMode="auto">
          <a:xfrm>
            <a:off x="3792226" y="3939248"/>
            <a:ext cx="2316330" cy="1904340"/>
          </a:xfrm>
          <a:custGeom>
            <a:avLst/>
            <a:gdLst>
              <a:gd name="T0" fmla="*/ 193 w 1563"/>
              <a:gd name="T1" fmla="*/ 295 h 1285"/>
              <a:gd name="T2" fmla="*/ 144 w 1563"/>
              <a:gd name="T3" fmla="*/ 365 h 1285"/>
              <a:gd name="T4" fmla="*/ 121 w 1563"/>
              <a:gd name="T5" fmla="*/ 554 h 1285"/>
              <a:gd name="T6" fmla="*/ 84 w 1563"/>
              <a:gd name="T7" fmla="*/ 758 h 1285"/>
              <a:gd name="T8" fmla="*/ 126 w 1563"/>
              <a:gd name="T9" fmla="*/ 822 h 1285"/>
              <a:gd name="T10" fmla="*/ 163 w 1563"/>
              <a:gd name="T11" fmla="*/ 815 h 1285"/>
              <a:gd name="T12" fmla="*/ 174 w 1563"/>
              <a:gd name="T13" fmla="*/ 773 h 1285"/>
              <a:gd name="T14" fmla="*/ 203 w 1563"/>
              <a:gd name="T15" fmla="*/ 746 h 1285"/>
              <a:gd name="T16" fmla="*/ 205 w 1563"/>
              <a:gd name="T17" fmla="*/ 680 h 1285"/>
              <a:gd name="T18" fmla="*/ 253 w 1563"/>
              <a:gd name="T19" fmla="*/ 425 h 1285"/>
              <a:gd name="T20" fmla="*/ 352 w 1563"/>
              <a:gd name="T21" fmla="*/ 440 h 1285"/>
              <a:gd name="T22" fmla="*/ 441 w 1563"/>
              <a:gd name="T23" fmla="*/ 648 h 1285"/>
              <a:gd name="T24" fmla="*/ 451 w 1563"/>
              <a:gd name="T25" fmla="*/ 668 h 1285"/>
              <a:gd name="T26" fmla="*/ 458 w 1563"/>
              <a:gd name="T27" fmla="*/ 734 h 1285"/>
              <a:gd name="T28" fmla="*/ 198 w 1563"/>
              <a:gd name="T29" fmla="*/ 944 h 1285"/>
              <a:gd name="T30" fmla="*/ 140 w 1563"/>
              <a:gd name="T31" fmla="*/ 911 h 1285"/>
              <a:gd name="T32" fmla="*/ 113 w 1563"/>
              <a:gd name="T33" fmla="*/ 849 h 1285"/>
              <a:gd name="T34" fmla="*/ 52 w 1563"/>
              <a:gd name="T35" fmla="*/ 844 h 1285"/>
              <a:gd name="T36" fmla="*/ 14 w 1563"/>
              <a:gd name="T37" fmla="*/ 877 h 1285"/>
              <a:gd name="T38" fmla="*/ 0 w 1563"/>
              <a:gd name="T39" fmla="*/ 953 h 1285"/>
              <a:gd name="T40" fmla="*/ 23 w 1563"/>
              <a:gd name="T41" fmla="*/ 1054 h 1285"/>
              <a:gd name="T42" fmla="*/ 48 w 1563"/>
              <a:gd name="T43" fmla="*/ 1190 h 1285"/>
              <a:gd name="T44" fmla="*/ 77 w 1563"/>
              <a:gd name="T45" fmla="*/ 1228 h 1285"/>
              <a:gd name="T46" fmla="*/ 151 w 1563"/>
              <a:gd name="T47" fmla="*/ 1181 h 1285"/>
              <a:gd name="T48" fmla="*/ 198 w 1563"/>
              <a:gd name="T49" fmla="*/ 1135 h 1285"/>
              <a:gd name="T50" fmla="*/ 227 w 1563"/>
              <a:gd name="T51" fmla="*/ 1089 h 1285"/>
              <a:gd name="T52" fmla="*/ 290 w 1563"/>
              <a:gd name="T53" fmla="*/ 1059 h 1285"/>
              <a:gd name="T54" fmla="*/ 397 w 1563"/>
              <a:gd name="T55" fmla="*/ 973 h 1285"/>
              <a:gd name="T56" fmla="*/ 489 w 1563"/>
              <a:gd name="T57" fmla="*/ 956 h 1285"/>
              <a:gd name="T58" fmla="*/ 711 w 1563"/>
              <a:gd name="T59" fmla="*/ 1067 h 1285"/>
              <a:gd name="T60" fmla="*/ 907 w 1563"/>
              <a:gd name="T61" fmla="*/ 1053 h 1285"/>
              <a:gd name="T62" fmla="*/ 1079 w 1563"/>
              <a:gd name="T63" fmla="*/ 1104 h 1285"/>
              <a:gd name="T64" fmla="*/ 1222 w 1563"/>
              <a:gd name="T65" fmla="*/ 1186 h 1285"/>
              <a:gd name="T66" fmla="*/ 1262 w 1563"/>
              <a:gd name="T67" fmla="*/ 1243 h 1285"/>
              <a:gd name="T68" fmla="*/ 1347 w 1563"/>
              <a:gd name="T69" fmla="*/ 1285 h 1285"/>
              <a:gd name="T70" fmla="*/ 1436 w 1563"/>
              <a:gd name="T71" fmla="*/ 1266 h 1285"/>
              <a:gd name="T72" fmla="*/ 1498 w 1563"/>
              <a:gd name="T73" fmla="*/ 1224 h 1285"/>
              <a:gd name="T74" fmla="*/ 1504 w 1563"/>
              <a:gd name="T75" fmla="*/ 1167 h 1285"/>
              <a:gd name="T76" fmla="*/ 1555 w 1563"/>
              <a:gd name="T77" fmla="*/ 1133 h 1285"/>
              <a:gd name="T78" fmla="*/ 1551 w 1563"/>
              <a:gd name="T79" fmla="*/ 1089 h 1285"/>
              <a:gd name="T80" fmla="*/ 1423 w 1563"/>
              <a:gd name="T81" fmla="*/ 971 h 1285"/>
              <a:gd name="T82" fmla="*/ 1358 w 1563"/>
              <a:gd name="T83" fmla="*/ 928 h 1285"/>
              <a:gd name="T84" fmla="*/ 1304 w 1563"/>
              <a:gd name="T85" fmla="*/ 946 h 1285"/>
              <a:gd name="T86" fmla="*/ 1088 w 1563"/>
              <a:gd name="T87" fmla="*/ 735 h 1285"/>
              <a:gd name="T88" fmla="*/ 1170 w 1563"/>
              <a:gd name="T89" fmla="*/ 600 h 1285"/>
              <a:gd name="T90" fmla="*/ 1235 w 1563"/>
              <a:gd name="T91" fmla="*/ 569 h 1285"/>
              <a:gd name="T92" fmla="*/ 1243 w 1563"/>
              <a:gd name="T93" fmla="*/ 486 h 1285"/>
              <a:gd name="T94" fmla="*/ 1223 w 1563"/>
              <a:gd name="T95" fmla="*/ 397 h 1285"/>
              <a:gd name="T96" fmla="*/ 1218 w 1563"/>
              <a:gd name="T97" fmla="*/ 340 h 1285"/>
              <a:gd name="T98" fmla="*/ 1147 w 1563"/>
              <a:gd name="T99" fmla="*/ 265 h 1285"/>
              <a:gd name="T100" fmla="*/ 1010 w 1563"/>
              <a:gd name="T101" fmla="*/ 218 h 1285"/>
              <a:gd name="T102" fmla="*/ 970 w 1563"/>
              <a:gd name="T103" fmla="*/ 175 h 1285"/>
              <a:gd name="T104" fmla="*/ 888 w 1563"/>
              <a:gd name="T105" fmla="*/ 193 h 1285"/>
              <a:gd name="T106" fmla="*/ 814 w 1563"/>
              <a:gd name="T107" fmla="*/ 49 h 1285"/>
              <a:gd name="T108" fmla="*/ 738 w 1563"/>
              <a:gd name="T109" fmla="*/ 12 h 1285"/>
              <a:gd name="T110" fmla="*/ 588 w 1563"/>
              <a:gd name="T111" fmla="*/ 14 h 1285"/>
              <a:gd name="T112" fmla="*/ 537 w 1563"/>
              <a:gd name="T113" fmla="*/ 58 h 1285"/>
              <a:gd name="T114" fmla="*/ 524 w 1563"/>
              <a:gd name="T115" fmla="*/ 100 h 1285"/>
              <a:gd name="T116" fmla="*/ 498 w 1563"/>
              <a:gd name="T117" fmla="*/ 121 h 1285"/>
              <a:gd name="T118" fmla="*/ 473 w 1563"/>
              <a:gd name="T119" fmla="*/ 189 h 1285"/>
              <a:gd name="T120" fmla="*/ 452 w 1563"/>
              <a:gd name="T121" fmla="*/ 204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563" h="1285">
                <a:moveTo>
                  <a:pt x="466" y="241"/>
                </a:moveTo>
                <a:lnTo>
                  <a:pt x="261" y="273"/>
                </a:lnTo>
                <a:lnTo>
                  <a:pt x="261" y="273"/>
                </a:lnTo>
                <a:lnTo>
                  <a:pt x="253" y="275"/>
                </a:lnTo>
                <a:lnTo>
                  <a:pt x="230" y="282"/>
                </a:lnTo>
                <a:lnTo>
                  <a:pt x="204" y="290"/>
                </a:lnTo>
                <a:lnTo>
                  <a:pt x="193" y="295"/>
                </a:lnTo>
                <a:lnTo>
                  <a:pt x="184" y="300"/>
                </a:lnTo>
                <a:lnTo>
                  <a:pt x="184" y="300"/>
                </a:lnTo>
                <a:lnTo>
                  <a:pt x="176" y="307"/>
                </a:lnTo>
                <a:lnTo>
                  <a:pt x="169" y="317"/>
                </a:lnTo>
                <a:lnTo>
                  <a:pt x="162" y="328"/>
                </a:lnTo>
                <a:lnTo>
                  <a:pt x="156" y="341"/>
                </a:lnTo>
                <a:lnTo>
                  <a:pt x="144" y="365"/>
                </a:lnTo>
                <a:lnTo>
                  <a:pt x="135" y="385"/>
                </a:lnTo>
                <a:lnTo>
                  <a:pt x="135" y="385"/>
                </a:lnTo>
                <a:lnTo>
                  <a:pt x="133" y="391"/>
                </a:lnTo>
                <a:lnTo>
                  <a:pt x="132" y="399"/>
                </a:lnTo>
                <a:lnTo>
                  <a:pt x="129" y="423"/>
                </a:lnTo>
                <a:lnTo>
                  <a:pt x="124" y="489"/>
                </a:lnTo>
                <a:lnTo>
                  <a:pt x="121" y="554"/>
                </a:lnTo>
                <a:lnTo>
                  <a:pt x="118" y="589"/>
                </a:lnTo>
                <a:lnTo>
                  <a:pt x="118" y="589"/>
                </a:lnTo>
                <a:lnTo>
                  <a:pt x="109" y="631"/>
                </a:lnTo>
                <a:lnTo>
                  <a:pt x="101" y="660"/>
                </a:lnTo>
                <a:lnTo>
                  <a:pt x="75" y="726"/>
                </a:lnTo>
                <a:lnTo>
                  <a:pt x="75" y="726"/>
                </a:lnTo>
                <a:lnTo>
                  <a:pt x="84" y="758"/>
                </a:lnTo>
                <a:lnTo>
                  <a:pt x="90" y="782"/>
                </a:lnTo>
                <a:lnTo>
                  <a:pt x="94" y="794"/>
                </a:lnTo>
                <a:lnTo>
                  <a:pt x="94" y="794"/>
                </a:lnTo>
                <a:lnTo>
                  <a:pt x="95" y="797"/>
                </a:lnTo>
                <a:lnTo>
                  <a:pt x="99" y="802"/>
                </a:lnTo>
                <a:lnTo>
                  <a:pt x="112" y="813"/>
                </a:lnTo>
                <a:lnTo>
                  <a:pt x="126" y="822"/>
                </a:lnTo>
                <a:lnTo>
                  <a:pt x="132" y="825"/>
                </a:lnTo>
                <a:lnTo>
                  <a:pt x="135" y="826"/>
                </a:lnTo>
                <a:lnTo>
                  <a:pt x="135" y="826"/>
                </a:lnTo>
                <a:lnTo>
                  <a:pt x="143" y="825"/>
                </a:lnTo>
                <a:lnTo>
                  <a:pt x="153" y="821"/>
                </a:lnTo>
                <a:lnTo>
                  <a:pt x="158" y="819"/>
                </a:lnTo>
                <a:lnTo>
                  <a:pt x="163" y="815"/>
                </a:lnTo>
                <a:lnTo>
                  <a:pt x="167" y="811"/>
                </a:lnTo>
                <a:lnTo>
                  <a:pt x="169" y="807"/>
                </a:lnTo>
                <a:lnTo>
                  <a:pt x="169" y="807"/>
                </a:lnTo>
                <a:lnTo>
                  <a:pt x="172" y="796"/>
                </a:lnTo>
                <a:lnTo>
                  <a:pt x="174" y="785"/>
                </a:lnTo>
                <a:lnTo>
                  <a:pt x="174" y="773"/>
                </a:lnTo>
                <a:lnTo>
                  <a:pt x="174" y="773"/>
                </a:lnTo>
                <a:lnTo>
                  <a:pt x="178" y="771"/>
                </a:lnTo>
                <a:lnTo>
                  <a:pt x="186" y="768"/>
                </a:lnTo>
                <a:lnTo>
                  <a:pt x="191" y="764"/>
                </a:lnTo>
                <a:lnTo>
                  <a:pt x="196" y="759"/>
                </a:lnTo>
                <a:lnTo>
                  <a:pt x="199" y="753"/>
                </a:lnTo>
                <a:lnTo>
                  <a:pt x="203" y="746"/>
                </a:lnTo>
                <a:lnTo>
                  <a:pt x="203" y="746"/>
                </a:lnTo>
                <a:lnTo>
                  <a:pt x="208" y="730"/>
                </a:lnTo>
                <a:lnTo>
                  <a:pt x="209" y="718"/>
                </a:lnTo>
                <a:lnTo>
                  <a:pt x="210" y="708"/>
                </a:lnTo>
                <a:lnTo>
                  <a:pt x="210" y="702"/>
                </a:lnTo>
                <a:lnTo>
                  <a:pt x="210" y="702"/>
                </a:lnTo>
                <a:lnTo>
                  <a:pt x="209" y="693"/>
                </a:lnTo>
                <a:lnTo>
                  <a:pt x="205" y="680"/>
                </a:lnTo>
                <a:lnTo>
                  <a:pt x="201" y="666"/>
                </a:lnTo>
                <a:lnTo>
                  <a:pt x="186" y="628"/>
                </a:lnTo>
                <a:lnTo>
                  <a:pt x="186" y="628"/>
                </a:lnTo>
                <a:lnTo>
                  <a:pt x="218" y="525"/>
                </a:lnTo>
                <a:lnTo>
                  <a:pt x="241" y="454"/>
                </a:lnTo>
                <a:lnTo>
                  <a:pt x="249" y="431"/>
                </a:lnTo>
                <a:lnTo>
                  <a:pt x="253" y="425"/>
                </a:lnTo>
                <a:lnTo>
                  <a:pt x="254" y="422"/>
                </a:lnTo>
                <a:lnTo>
                  <a:pt x="254" y="422"/>
                </a:lnTo>
                <a:lnTo>
                  <a:pt x="291" y="425"/>
                </a:lnTo>
                <a:lnTo>
                  <a:pt x="323" y="427"/>
                </a:lnTo>
                <a:lnTo>
                  <a:pt x="323" y="427"/>
                </a:lnTo>
                <a:lnTo>
                  <a:pt x="337" y="433"/>
                </a:lnTo>
                <a:lnTo>
                  <a:pt x="352" y="440"/>
                </a:lnTo>
                <a:lnTo>
                  <a:pt x="364" y="449"/>
                </a:lnTo>
                <a:lnTo>
                  <a:pt x="364" y="449"/>
                </a:lnTo>
                <a:lnTo>
                  <a:pt x="382" y="467"/>
                </a:lnTo>
                <a:lnTo>
                  <a:pt x="410" y="495"/>
                </a:lnTo>
                <a:lnTo>
                  <a:pt x="444" y="531"/>
                </a:lnTo>
                <a:lnTo>
                  <a:pt x="437" y="628"/>
                </a:lnTo>
                <a:lnTo>
                  <a:pt x="441" y="648"/>
                </a:lnTo>
                <a:lnTo>
                  <a:pt x="441" y="648"/>
                </a:lnTo>
                <a:lnTo>
                  <a:pt x="445" y="650"/>
                </a:lnTo>
                <a:lnTo>
                  <a:pt x="450" y="656"/>
                </a:lnTo>
                <a:lnTo>
                  <a:pt x="452" y="660"/>
                </a:lnTo>
                <a:lnTo>
                  <a:pt x="454" y="662"/>
                </a:lnTo>
                <a:lnTo>
                  <a:pt x="454" y="666"/>
                </a:lnTo>
                <a:lnTo>
                  <a:pt x="451" y="668"/>
                </a:lnTo>
                <a:lnTo>
                  <a:pt x="451" y="668"/>
                </a:lnTo>
                <a:lnTo>
                  <a:pt x="450" y="669"/>
                </a:lnTo>
                <a:lnTo>
                  <a:pt x="449" y="672"/>
                </a:lnTo>
                <a:lnTo>
                  <a:pt x="449" y="682"/>
                </a:lnTo>
                <a:lnTo>
                  <a:pt x="450" y="695"/>
                </a:lnTo>
                <a:lnTo>
                  <a:pt x="452" y="708"/>
                </a:lnTo>
                <a:lnTo>
                  <a:pt x="458" y="734"/>
                </a:lnTo>
                <a:lnTo>
                  <a:pt x="461" y="746"/>
                </a:lnTo>
                <a:lnTo>
                  <a:pt x="320" y="816"/>
                </a:lnTo>
                <a:lnTo>
                  <a:pt x="320" y="816"/>
                </a:lnTo>
                <a:lnTo>
                  <a:pt x="262" y="878"/>
                </a:lnTo>
                <a:lnTo>
                  <a:pt x="220" y="922"/>
                </a:lnTo>
                <a:lnTo>
                  <a:pt x="198" y="944"/>
                </a:lnTo>
                <a:lnTo>
                  <a:pt x="198" y="944"/>
                </a:lnTo>
                <a:lnTo>
                  <a:pt x="197" y="944"/>
                </a:lnTo>
                <a:lnTo>
                  <a:pt x="193" y="944"/>
                </a:lnTo>
                <a:lnTo>
                  <a:pt x="186" y="940"/>
                </a:lnTo>
                <a:lnTo>
                  <a:pt x="167" y="929"/>
                </a:lnTo>
                <a:lnTo>
                  <a:pt x="149" y="917"/>
                </a:lnTo>
                <a:lnTo>
                  <a:pt x="140" y="911"/>
                </a:lnTo>
                <a:lnTo>
                  <a:pt x="140" y="911"/>
                </a:lnTo>
                <a:lnTo>
                  <a:pt x="139" y="901"/>
                </a:lnTo>
                <a:lnTo>
                  <a:pt x="136" y="890"/>
                </a:lnTo>
                <a:lnTo>
                  <a:pt x="133" y="878"/>
                </a:lnTo>
                <a:lnTo>
                  <a:pt x="127" y="865"/>
                </a:lnTo>
                <a:lnTo>
                  <a:pt x="123" y="859"/>
                </a:lnTo>
                <a:lnTo>
                  <a:pt x="118" y="854"/>
                </a:lnTo>
                <a:lnTo>
                  <a:pt x="113" y="849"/>
                </a:lnTo>
                <a:lnTo>
                  <a:pt x="106" y="845"/>
                </a:lnTo>
                <a:lnTo>
                  <a:pt x="99" y="842"/>
                </a:lnTo>
                <a:lnTo>
                  <a:pt x="92" y="840"/>
                </a:lnTo>
                <a:lnTo>
                  <a:pt x="92" y="840"/>
                </a:lnTo>
                <a:lnTo>
                  <a:pt x="75" y="840"/>
                </a:lnTo>
                <a:lnTo>
                  <a:pt x="59" y="843"/>
                </a:lnTo>
                <a:lnTo>
                  <a:pt x="52" y="844"/>
                </a:lnTo>
                <a:lnTo>
                  <a:pt x="46" y="848"/>
                </a:lnTo>
                <a:lnTo>
                  <a:pt x="38" y="850"/>
                </a:lnTo>
                <a:lnTo>
                  <a:pt x="32" y="855"/>
                </a:lnTo>
                <a:lnTo>
                  <a:pt x="28" y="860"/>
                </a:lnTo>
                <a:lnTo>
                  <a:pt x="23" y="865"/>
                </a:lnTo>
                <a:lnTo>
                  <a:pt x="18" y="871"/>
                </a:lnTo>
                <a:lnTo>
                  <a:pt x="14" y="877"/>
                </a:lnTo>
                <a:lnTo>
                  <a:pt x="11" y="884"/>
                </a:lnTo>
                <a:lnTo>
                  <a:pt x="8" y="891"/>
                </a:lnTo>
                <a:lnTo>
                  <a:pt x="6" y="900"/>
                </a:lnTo>
                <a:lnTo>
                  <a:pt x="3" y="908"/>
                </a:lnTo>
                <a:lnTo>
                  <a:pt x="3" y="908"/>
                </a:lnTo>
                <a:lnTo>
                  <a:pt x="0" y="940"/>
                </a:lnTo>
                <a:lnTo>
                  <a:pt x="0" y="953"/>
                </a:lnTo>
                <a:lnTo>
                  <a:pt x="1" y="964"/>
                </a:lnTo>
                <a:lnTo>
                  <a:pt x="2" y="976"/>
                </a:lnTo>
                <a:lnTo>
                  <a:pt x="5" y="988"/>
                </a:lnTo>
                <a:lnTo>
                  <a:pt x="13" y="1019"/>
                </a:lnTo>
                <a:lnTo>
                  <a:pt x="13" y="1019"/>
                </a:lnTo>
                <a:lnTo>
                  <a:pt x="18" y="1036"/>
                </a:lnTo>
                <a:lnTo>
                  <a:pt x="23" y="1054"/>
                </a:lnTo>
                <a:lnTo>
                  <a:pt x="28" y="1089"/>
                </a:lnTo>
                <a:lnTo>
                  <a:pt x="32" y="1118"/>
                </a:lnTo>
                <a:lnTo>
                  <a:pt x="35" y="1140"/>
                </a:lnTo>
                <a:lnTo>
                  <a:pt x="35" y="1140"/>
                </a:lnTo>
                <a:lnTo>
                  <a:pt x="40" y="1162"/>
                </a:lnTo>
                <a:lnTo>
                  <a:pt x="43" y="1176"/>
                </a:lnTo>
                <a:lnTo>
                  <a:pt x="48" y="1190"/>
                </a:lnTo>
                <a:lnTo>
                  <a:pt x="53" y="1203"/>
                </a:lnTo>
                <a:lnTo>
                  <a:pt x="60" y="1214"/>
                </a:lnTo>
                <a:lnTo>
                  <a:pt x="64" y="1219"/>
                </a:lnTo>
                <a:lnTo>
                  <a:pt x="67" y="1224"/>
                </a:lnTo>
                <a:lnTo>
                  <a:pt x="72" y="1226"/>
                </a:lnTo>
                <a:lnTo>
                  <a:pt x="77" y="1228"/>
                </a:lnTo>
                <a:lnTo>
                  <a:pt x="77" y="1228"/>
                </a:lnTo>
                <a:lnTo>
                  <a:pt x="82" y="1228"/>
                </a:lnTo>
                <a:lnTo>
                  <a:pt x="88" y="1227"/>
                </a:lnTo>
                <a:lnTo>
                  <a:pt x="95" y="1225"/>
                </a:lnTo>
                <a:lnTo>
                  <a:pt x="103" y="1220"/>
                </a:lnTo>
                <a:lnTo>
                  <a:pt x="120" y="1209"/>
                </a:lnTo>
                <a:lnTo>
                  <a:pt x="135" y="1196"/>
                </a:lnTo>
                <a:lnTo>
                  <a:pt x="151" y="1181"/>
                </a:lnTo>
                <a:lnTo>
                  <a:pt x="164" y="1168"/>
                </a:lnTo>
                <a:lnTo>
                  <a:pt x="181" y="1150"/>
                </a:lnTo>
                <a:lnTo>
                  <a:pt x="181" y="1150"/>
                </a:lnTo>
                <a:lnTo>
                  <a:pt x="192" y="1139"/>
                </a:lnTo>
                <a:lnTo>
                  <a:pt x="195" y="1136"/>
                </a:lnTo>
                <a:lnTo>
                  <a:pt x="198" y="1135"/>
                </a:lnTo>
                <a:lnTo>
                  <a:pt x="198" y="1135"/>
                </a:lnTo>
                <a:lnTo>
                  <a:pt x="201" y="1134"/>
                </a:lnTo>
                <a:lnTo>
                  <a:pt x="202" y="1128"/>
                </a:lnTo>
                <a:lnTo>
                  <a:pt x="205" y="1121"/>
                </a:lnTo>
                <a:lnTo>
                  <a:pt x="210" y="1111"/>
                </a:lnTo>
                <a:lnTo>
                  <a:pt x="218" y="1100"/>
                </a:lnTo>
                <a:lnTo>
                  <a:pt x="221" y="1094"/>
                </a:lnTo>
                <a:lnTo>
                  <a:pt x="227" y="1089"/>
                </a:lnTo>
                <a:lnTo>
                  <a:pt x="235" y="1084"/>
                </a:lnTo>
                <a:lnTo>
                  <a:pt x="242" y="1079"/>
                </a:lnTo>
                <a:lnTo>
                  <a:pt x="251" y="1074"/>
                </a:lnTo>
                <a:lnTo>
                  <a:pt x="261" y="1071"/>
                </a:lnTo>
                <a:lnTo>
                  <a:pt x="261" y="1071"/>
                </a:lnTo>
                <a:lnTo>
                  <a:pt x="277" y="1066"/>
                </a:lnTo>
                <a:lnTo>
                  <a:pt x="290" y="1059"/>
                </a:lnTo>
                <a:lnTo>
                  <a:pt x="303" y="1051"/>
                </a:lnTo>
                <a:lnTo>
                  <a:pt x="317" y="1043"/>
                </a:lnTo>
                <a:lnTo>
                  <a:pt x="329" y="1034"/>
                </a:lnTo>
                <a:lnTo>
                  <a:pt x="340" y="1025"/>
                </a:lnTo>
                <a:lnTo>
                  <a:pt x="362" y="1005"/>
                </a:lnTo>
                <a:lnTo>
                  <a:pt x="380" y="988"/>
                </a:lnTo>
                <a:lnTo>
                  <a:pt x="397" y="973"/>
                </a:lnTo>
                <a:lnTo>
                  <a:pt x="404" y="967"/>
                </a:lnTo>
                <a:lnTo>
                  <a:pt x="410" y="962"/>
                </a:lnTo>
                <a:lnTo>
                  <a:pt x="417" y="959"/>
                </a:lnTo>
                <a:lnTo>
                  <a:pt x="422" y="958"/>
                </a:lnTo>
                <a:lnTo>
                  <a:pt x="422" y="958"/>
                </a:lnTo>
                <a:lnTo>
                  <a:pt x="462" y="956"/>
                </a:lnTo>
                <a:lnTo>
                  <a:pt x="489" y="956"/>
                </a:lnTo>
                <a:lnTo>
                  <a:pt x="489" y="956"/>
                </a:lnTo>
                <a:lnTo>
                  <a:pt x="492" y="957"/>
                </a:lnTo>
                <a:lnTo>
                  <a:pt x="501" y="960"/>
                </a:lnTo>
                <a:lnTo>
                  <a:pt x="529" y="973"/>
                </a:lnTo>
                <a:lnTo>
                  <a:pt x="605" y="1011"/>
                </a:lnTo>
                <a:lnTo>
                  <a:pt x="711" y="1067"/>
                </a:lnTo>
                <a:lnTo>
                  <a:pt x="711" y="1067"/>
                </a:lnTo>
                <a:lnTo>
                  <a:pt x="738" y="1064"/>
                </a:lnTo>
                <a:lnTo>
                  <a:pt x="800" y="1057"/>
                </a:lnTo>
                <a:lnTo>
                  <a:pt x="835" y="1054"/>
                </a:lnTo>
                <a:lnTo>
                  <a:pt x="866" y="1051"/>
                </a:lnTo>
                <a:lnTo>
                  <a:pt x="892" y="1051"/>
                </a:lnTo>
                <a:lnTo>
                  <a:pt x="900" y="1051"/>
                </a:lnTo>
                <a:lnTo>
                  <a:pt x="907" y="1053"/>
                </a:lnTo>
                <a:lnTo>
                  <a:pt x="907" y="1053"/>
                </a:lnTo>
                <a:lnTo>
                  <a:pt x="920" y="1057"/>
                </a:lnTo>
                <a:lnTo>
                  <a:pt x="939" y="1065"/>
                </a:lnTo>
                <a:lnTo>
                  <a:pt x="984" y="1084"/>
                </a:lnTo>
                <a:lnTo>
                  <a:pt x="1043" y="1111"/>
                </a:lnTo>
                <a:lnTo>
                  <a:pt x="1079" y="1104"/>
                </a:lnTo>
                <a:lnTo>
                  <a:pt x="1079" y="1104"/>
                </a:lnTo>
                <a:lnTo>
                  <a:pt x="1102" y="1114"/>
                </a:lnTo>
                <a:lnTo>
                  <a:pt x="1125" y="1125"/>
                </a:lnTo>
                <a:lnTo>
                  <a:pt x="1152" y="1139"/>
                </a:lnTo>
                <a:lnTo>
                  <a:pt x="1178" y="1154"/>
                </a:lnTo>
                <a:lnTo>
                  <a:pt x="1204" y="1170"/>
                </a:lnTo>
                <a:lnTo>
                  <a:pt x="1214" y="1179"/>
                </a:lnTo>
                <a:lnTo>
                  <a:pt x="1222" y="1186"/>
                </a:lnTo>
                <a:lnTo>
                  <a:pt x="1228" y="1193"/>
                </a:lnTo>
                <a:lnTo>
                  <a:pt x="1232" y="1201"/>
                </a:lnTo>
                <a:lnTo>
                  <a:pt x="1232" y="1201"/>
                </a:lnTo>
                <a:lnTo>
                  <a:pt x="1234" y="1207"/>
                </a:lnTo>
                <a:lnTo>
                  <a:pt x="1238" y="1214"/>
                </a:lnTo>
                <a:lnTo>
                  <a:pt x="1247" y="1228"/>
                </a:lnTo>
                <a:lnTo>
                  <a:pt x="1262" y="1243"/>
                </a:lnTo>
                <a:lnTo>
                  <a:pt x="1278" y="1256"/>
                </a:lnTo>
                <a:lnTo>
                  <a:pt x="1296" y="1268"/>
                </a:lnTo>
                <a:lnTo>
                  <a:pt x="1306" y="1273"/>
                </a:lnTo>
                <a:lnTo>
                  <a:pt x="1315" y="1278"/>
                </a:lnTo>
                <a:lnTo>
                  <a:pt x="1326" y="1282"/>
                </a:lnTo>
                <a:lnTo>
                  <a:pt x="1336" y="1284"/>
                </a:lnTo>
                <a:lnTo>
                  <a:pt x="1347" y="1285"/>
                </a:lnTo>
                <a:lnTo>
                  <a:pt x="1358" y="1285"/>
                </a:lnTo>
                <a:lnTo>
                  <a:pt x="1358" y="1285"/>
                </a:lnTo>
                <a:lnTo>
                  <a:pt x="1377" y="1283"/>
                </a:lnTo>
                <a:lnTo>
                  <a:pt x="1394" y="1281"/>
                </a:lnTo>
                <a:lnTo>
                  <a:pt x="1410" y="1276"/>
                </a:lnTo>
                <a:lnTo>
                  <a:pt x="1423" y="1271"/>
                </a:lnTo>
                <a:lnTo>
                  <a:pt x="1436" y="1266"/>
                </a:lnTo>
                <a:lnTo>
                  <a:pt x="1447" y="1260"/>
                </a:lnTo>
                <a:lnTo>
                  <a:pt x="1468" y="1249"/>
                </a:lnTo>
                <a:lnTo>
                  <a:pt x="1468" y="1249"/>
                </a:lnTo>
                <a:lnTo>
                  <a:pt x="1477" y="1243"/>
                </a:lnTo>
                <a:lnTo>
                  <a:pt x="1485" y="1237"/>
                </a:lnTo>
                <a:lnTo>
                  <a:pt x="1492" y="1231"/>
                </a:lnTo>
                <a:lnTo>
                  <a:pt x="1498" y="1224"/>
                </a:lnTo>
                <a:lnTo>
                  <a:pt x="1502" y="1218"/>
                </a:lnTo>
                <a:lnTo>
                  <a:pt x="1505" y="1211"/>
                </a:lnTo>
                <a:lnTo>
                  <a:pt x="1508" y="1205"/>
                </a:lnTo>
                <a:lnTo>
                  <a:pt x="1508" y="1201"/>
                </a:lnTo>
                <a:lnTo>
                  <a:pt x="1508" y="1201"/>
                </a:lnTo>
                <a:lnTo>
                  <a:pt x="1506" y="1185"/>
                </a:lnTo>
                <a:lnTo>
                  <a:pt x="1504" y="1167"/>
                </a:lnTo>
                <a:lnTo>
                  <a:pt x="1500" y="1145"/>
                </a:lnTo>
                <a:lnTo>
                  <a:pt x="1500" y="1145"/>
                </a:lnTo>
                <a:lnTo>
                  <a:pt x="1515" y="1145"/>
                </a:lnTo>
                <a:lnTo>
                  <a:pt x="1528" y="1142"/>
                </a:lnTo>
                <a:lnTo>
                  <a:pt x="1543" y="1139"/>
                </a:lnTo>
                <a:lnTo>
                  <a:pt x="1549" y="1136"/>
                </a:lnTo>
                <a:lnTo>
                  <a:pt x="1555" y="1133"/>
                </a:lnTo>
                <a:lnTo>
                  <a:pt x="1560" y="1128"/>
                </a:lnTo>
                <a:lnTo>
                  <a:pt x="1562" y="1123"/>
                </a:lnTo>
                <a:lnTo>
                  <a:pt x="1563" y="1116"/>
                </a:lnTo>
                <a:lnTo>
                  <a:pt x="1562" y="1108"/>
                </a:lnTo>
                <a:lnTo>
                  <a:pt x="1559" y="1100"/>
                </a:lnTo>
                <a:lnTo>
                  <a:pt x="1551" y="1089"/>
                </a:lnTo>
                <a:lnTo>
                  <a:pt x="1551" y="1089"/>
                </a:lnTo>
                <a:lnTo>
                  <a:pt x="1536" y="1070"/>
                </a:lnTo>
                <a:lnTo>
                  <a:pt x="1520" y="1053"/>
                </a:lnTo>
                <a:lnTo>
                  <a:pt x="1504" y="1038"/>
                </a:lnTo>
                <a:lnTo>
                  <a:pt x="1488" y="1025"/>
                </a:lnTo>
                <a:lnTo>
                  <a:pt x="1457" y="999"/>
                </a:lnTo>
                <a:lnTo>
                  <a:pt x="1440" y="986"/>
                </a:lnTo>
                <a:lnTo>
                  <a:pt x="1423" y="971"/>
                </a:lnTo>
                <a:lnTo>
                  <a:pt x="1423" y="971"/>
                </a:lnTo>
                <a:lnTo>
                  <a:pt x="1406" y="957"/>
                </a:lnTo>
                <a:lnTo>
                  <a:pt x="1393" y="946"/>
                </a:lnTo>
                <a:lnTo>
                  <a:pt x="1381" y="937"/>
                </a:lnTo>
                <a:lnTo>
                  <a:pt x="1371" y="933"/>
                </a:lnTo>
                <a:lnTo>
                  <a:pt x="1364" y="929"/>
                </a:lnTo>
                <a:lnTo>
                  <a:pt x="1358" y="928"/>
                </a:lnTo>
                <a:lnTo>
                  <a:pt x="1350" y="928"/>
                </a:lnTo>
                <a:lnTo>
                  <a:pt x="1350" y="928"/>
                </a:lnTo>
                <a:lnTo>
                  <a:pt x="1347" y="928"/>
                </a:lnTo>
                <a:lnTo>
                  <a:pt x="1343" y="929"/>
                </a:lnTo>
                <a:lnTo>
                  <a:pt x="1338" y="933"/>
                </a:lnTo>
                <a:lnTo>
                  <a:pt x="1331" y="939"/>
                </a:lnTo>
                <a:lnTo>
                  <a:pt x="1304" y="946"/>
                </a:lnTo>
                <a:lnTo>
                  <a:pt x="1214" y="856"/>
                </a:lnTo>
                <a:lnTo>
                  <a:pt x="1214" y="856"/>
                </a:lnTo>
                <a:lnTo>
                  <a:pt x="1177" y="826"/>
                </a:lnTo>
                <a:lnTo>
                  <a:pt x="1136" y="791"/>
                </a:lnTo>
                <a:lnTo>
                  <a:pt x="1136" y="791"/>
                </a:lnTo>
                <a:lnTo>
                  <a:pt x="1110" y="760"/>
                </a:lnTo>
                <a:lnTo>
                  <a:pt x="1088" y="735"/>
                </a:lnTo>
                <a:lnTo>
                  <a:pt x="1065" y="673"/>
                </a:lnTo>
                <a:lnTo>
                  <a:pt x="1079" y="605"/>
                </a:lnTo>
                <a:lnTo>
                  <a:pt x="1079" y="605"/>
                </a:lnTo>
                <a:lnTo>
                  <a:pt x="1099" y="606"/>
                </a:lnTo>
                <a:lnTo>
                  <a:pt x="1119" y="605"/>
                </a:lnTo>
                <a:lnTo>
                  <a:pt x="1143" y="604"/>
                </a:lnTo>
                <a:lnTo>
                  <a:pt x="1170" y="600"/>
                </a:lnTo>
                <a:lnTo>
                  <a:pt x="1183" y="597"/>
                </a:lnTo>
                <a:lnTo>
                  <a:pt x="1195" y="593"/>
                </a:lnTo>
                <a:lnTo>
                  <a:pt x="1208" y="588"/>
                </a:lnTo>
                <a:lnTo>
                  <a:pt x="1218" y="583"/>
                </a:lnTo>
                <a:lnTo>
                  <a:pt x="1228" y="577"/>
                </a:lnTo>
                <a:lnTo>
                  <a:pt x="1235" y="569"/>
                </a:lnTo>
                <a:lnTo>
                  <a:pt x="1235" y="569"/>
                </a:lnTo>
                <a:lnTo>
                  <a:pt x="1241" y="560"/>
                </a:lnTo>
                <a:lnTo>
                  <a:pt x="1245" y="549"/>
                </a:lnTo>
                <a:lnTo>
                  <a:pt x="1247" y="539"/>
                </a:lnTo>
                <a:lnTo>
                  <a:pt x="1247" y="525"/>
                </a:lnTo>
                <a:lnTo>
                  <a:pt x="1247" y="513"/>
                </a:lnTo>
                <a:lnTo>
                  <a:pt x="1246" y="500"/>
                </a:lnTo>
                <a:lnTo>
                  <a:pt x="1243" y="486"/>
                </a:lnTo>
                <a:lnTo>
                  <a:pt x="1240" y="473"/>
                </a:lnTo>
                <a:lnTo>
                  <a:pt x="1233" y="449"/>
                </a:lnTo>
                <a:lnTo>
                  <a:pt x="1226" y="429"/>
                </a:lnTo>
                <a:lnTo>
                  <a:pt x="1217" y="411"/>
                </a:lnTo>
                <a:lnTo>
                  <a:pt x="1217" y="411"/>
                </a:lnTo>
                <a:lnTo>
                  <a:pt x="1221" y="404"/>
                </a:lnTo>
                <a:lnTo>
                  <a:pt x="1223" y="397"/>
                </a:lnTo>
                <a:lnTo>
                  <a:pt x="1227" y="387"/>
                </a:lnTo>
                <a:lnTo>
                  <a:pt x="1228" y="375"/>
                </a:lnTo>
                <a:lnTo>
                  <a:pt x="1228" y="369"/>
                </a:lnTo>
                <a:lnTo>
                  <a:pt x="1227" y="362"/>
                </a:lnTo>
                <a:lnTo>
                  <a:pt x="1224" y="355"/>
                </a:lnTo>
                <a:lnTo>
                  <a:pt x="1222" y="348"/>
                </a:lnTo>
                <a:lnTo>
                  <a:pt x="1218" y="340"/>
                </a:lnTo>
                <a:lnTo>
                  <a:pt x="1214" y="332"/>
                </a:lnTo>
                <a:lnTo>
                  <a:pt x="1214" y="332"/>
                </a:lnTo>
                <a:lnTo>
                  <a:pt x="1192" y="306"/>
                </a:lnTo>
                <a:lnTo>
                  <a:pt x="1174" y="285"/>
                </a:lnTo>
                <a:lnTo>
                  <a:pt x="1164" y="277"/>
                </a:lnTo>
                <a:lnTo>
                  <a:pt x="1155" y="271"/>
                </a:lnTo>
                <a:lnTo>
                  <a:pt x="1147" y="265"/>
                </a:lnTo>
                <a:lnTo>
                  <a:pt x="1140" y="260"/>
                </a:lnTo>
                <a:lnTo>
                  <a:pt x="1140" y="260"/>
                </a:lnTo>
                <a:lnTo>
                  <a:pt x="1129" y="255"/>
                </a:lnTo>
                <a:lnTo>
                  <a:pt x="1117" y="250"/>
                </a:lnTo>
                <a:lnTo>
                  <a:pt x="1088" y="240"/>
                </a:lnTo>
                <a:lnTo>
                  <a:pt x="1054" y="229"/>
                </a:lnTo>
                <a:lnTo>
                  <a:pt x="1010" y="218"/>
                </a:lnTo>
                <a:lnTo>
                  <a:pt x="1010" y="218"/>
                </a:lnTo>
                <a:lnTo>
                  <a:pt x="1007" y="214"/>
                </a:lnTo>
                <a:lnTo>
                  <a:pt x="998" y="201"/>
                </a:lnTo>
                <a:lnTo>
                  <a:pt x="986" y="188"/>
                </a:lnTo>
                <a:lnTo>
                  <a:pt x="979" y="181"/>
                </a:lnTo>
                <a:lnTo>
                  <a:pt x="970" y="175"/>
                </a:lnTo>
                <a:lnTo>
                  <a:pt x="970" y="175"/>
                </a:lnTo>
                <a:lnTo>
                  <a:pt x="962" y="170"/>
                </a:lnTo>
                <a:lnTo>
                  <a:pt x="952" y="166"/>
                </a:lnTo>
                <a:lnTo>
                  <a:pt x="944" y="164"/>
                </a:lnTo>
                <a:lnTo>
                  <a:pt x="935" y="164"/>
                </a:lnTo>
                <a:lnTo>
                  <a:pt x="923" y="163"/>
                </a:lnTo>
                <a:lnTo>
                  <a:pt x="918" y="164"/>
                </a:lnTo>
                <a:lnTo>
                  <a:pt x="888" y="193"/>
                </a:lnTo>
                <a:lnTo>
                  <a:pt x="888" y="193"/>
                </a:lnTo>
                <a:lnTo>
                  <a:pt x="878" y="172"/>
                </a:lnTo>
                <a:lnTo>
                  <a:pt x="857" y="125"/>
                </a:lnTo>
                <a:lnTo>
                  <a:pt x="832" y="77"/>
                </a:lnTo>
                <a:lnTo>
                  <a:pt x="821" y="58"/>
                </a:lnTo>
                <a:lnTo>
                  <a:pt x="818" y="52"/>
                </a:lnTo>
                <a:lnTo>
                  <a:pt x="814" y="49"/>
                </a:lnTo>
                <a:lnTo>
                  <a:pt x="814" y="49"/>
                </a:lnTo>
                <a:lnTo>
                  <a:pt x="797" y="39"/>
                </a:lnTo>
                <a:lnTo>
                  <a:pt x="774" y="27"/>
                </a:lnTo>
                <a:lnTo>
                  <a:pt x="752" y="17"/>
                </a:lnTo>
                <a:lnTo>
                  <a:pt x="744" y="14"/>
                </a:lnTo>
                <a:lnTo>
                  <a:pt x="738" y="12"/>
                </a:lnTo>
                <a:lnTo>
                  <a:pt x="738" y="12"/>
                </a:lnTo>
                <a:lnTo>
                  <a:pt x="682" y="6"/>
                </a:lnTo>
                <a:lnTo>
                  <a:pt x="648" y="1"/>
                </a:lnTo>
                <a:lnTo>
                  <a:pt x="630" y="0"/>
                </a:lnTo>
                <a:lnTo>
                  <a:pt x="630" y="0"/>
                </a:lnTo>
                <a:lnTo>
                  <a:pt x="621" y="3"/>
                </a:lnTo>
                <a:lnTo>
                  <a:pt x="605" y="6"/>
                </a:lnTo>
                <a:lnTo>
                  <a:pt x="588" y="14"/>
                </a:lnTo>
                <a:lnTo>
                  <a:pt x="581" y="18"/>
                </a:lnTo>
                <a:lnTo>
                  <a:pt x="575" y="23"/>
                </a:lnTo>
                <a:lnTo>
                  <a:pt x="575" y="23"/>
                </a:lnTo>
                <a:lnTo>
                  <a:pt x="562" y="34"/>
                </a:lnTo>
                <a:lnTo>
                  <a:pt x="550" y="44"/>
                </a:lnTo>
                <a:lnTo>
                  <a:pt x="541" y="54"/>
                </a:lnTo>
                <a:lnTo>
                  <a:pt x="537" y="58"/>
                </a:lnTo>
                <a:lnTo>
                  <a:pt x="535" y="63"/>
                </a:lnTo>
                <a:lnTo>
                  <a:pt x="535" y="63"/>
                </a:lnTo>
                <a:lnTo>
                  <a:pt x="531" y="74"/>
                </a:lnTo>
                <a:lnTo>
                  <a:pt x="527" y="84"/>
                </a:lnTo>
                <a:lnTo>
                  <a:pt x="525" y="94"/>
                </a:lnTo>
                <a:lnTo>
                  <a:pt x="524" y="100"/>
                </a:lnTo>
                <a:lnTo>
                  <a:pt x="524" y="100"/>
                </a:lnTo>
                <a:lnTo>
                  <a:pt x="523" y="102"/>
                </a:lnTo>
                <a:lnTo>
                  <a:pt x="520" y="104"/>
                </a:lnTo>
                <a:lnTo>
                  <a:pt x="513" y="108"/>
                </a:lnTo>
                <a:lnTo>
                  <a:pt x="506" y="113"/>
                </a:lnTo>
                <a:lnTo>
                  <a:pt x="501" y="117"/>
                </a:lnTo>
                <a:lnTo>
                  <a:pt x="498" y="121"/>
                </a:lnTo>
                <a:lnTo>
                  <a:pt x="498" y="121"/>
                </a:lnTo>
                <a:lnTo>
                  <a:pt x="493" y="129"/>
                </a:lnTo>
                <a:lnTo>
                  <a:pt x="487" y="136"/>
                </a:lnTo>
                <a:lnTo>
                  <a:pt x="473" y="152"/>
                </a:lnTo>
                <a:lnTo>
                  <a:pt x="452" y="171"/>
                </a:lnTo>
                <a:lnTo>
                  <a:pt x="452" y="171"/>
                </a:lnTo>
                <a:lnTo>
                  <a:pt x="464" y="181"/>
                </a:lnTo>
                <a:lnTo>
                  <a:pt x="473" y="189"/>
                </a:lnTo>
                <a:lnTo>
                  <a:pt x="475" y="193"/>
                </a:lnTo>
                <a:lnTo>
                  <a:pt x="475" y="197"/>
                </a:lnTo>
                <a:lnTo>
                  <a:pt x="475" y="197"/>
                </a:lnTo>
                <a:lnTo>
                  <a:pt x="475" y="199"/>
                </a:lnTo>
                <a:lnTo>
                  <a:pt x="472" y="200"/>
                </a:lnTo>
                <a:lnTo>
                  <a:pt x="464" y="203"/>
                </a:lnTo>
                <a:lnTo>
                  <a:pt x="452" y="204"/>
                </a:lnTo>
                <a:lnTo>
                  <a:pt x="466" y="24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3">
            <a:extLst>
              <a:ext uri="{FF2B5EF4-FFF2-40B4-BE49-F238E27FC236}">
                <a16:creationId xmlns:a16="http://schemas.microsoft.com/office/drawing/2014/main" id="{6FBA9D06-E95F-4909-B390-65A0802B2100}"/>
              </a:ext>
            </a:extLst>
          </p:cNvPr>
          <p:cNvSpPr>
            <a:spLocks/>
          </p:cNvSpPr>
          <p:nvPr/>
        </p:nvSpPr>
        <p:spPr bwMode="auto">
          <a:xfrm>
            <a:off x="762000" y="4200526"/>
            <a:ext cx="2482800" cy="2091808"/>
          </a:xfrm>
          <a:custGeom>
            <a:avLst/>
            <a:gdLst>
              <a:gd name="T0" fmla="*/ 396 w 1651"/>
              <a:gd name="T1" fmla="*/ 258 h 1391"/>
              <a:gd name="T2" fmla="*/ 197 w 1651"/>
              <a:gd name="T3" fmla="*/ 333 h 1391"/>
              <a:gd name="T4" fmla="*/ 88 w 1651"/>
              <a:gd name="T5" fmla="*/ 543 h 1391"/>
              <a:gd name="T6" fmla="*/ 2 w 1651"/>
              <a:gd name="T7" fmla="*/ 669 h 1391"/>
              <a:gd name="T8" fmla="*/ 15 w 1651"/>
              <a:gd name="T9" fmla="*/ 752 h 1391"/>
              <a:gd name="T10" fmla="*/ 57 w 1651"/>
              <a:gd name="T11" fmla="*/ 754 h 1391"/>
              <a:gd name="T12" fmla="*/ 91 w 1651"/>
              <a:gd name="T13" fmla="*/ 764 h 1391"/>
              <a:gd name="T14" fmla="*/ 152 w 1651"/>
              <a:gd name="T15" fmla="*/ 695 h 1391"/>
              <a:gd name="T16" fmla="*/ 155 w 1651"/>
              <a:gd name="T17" fmla="*/ 618 h 1391"/>
              <a:gd name="T18" fmla="*/ 470 w 1651"/>
              <a:gd name="T19" fmla="*/ 379 h 1391"/>
              <a:gd name="T20" fmla="*/ 609 w 1651"/>
              <a:gd name="T21" fmla="*/ 389 h 1391"/>
              <a:gd name="T22" fmla="*/ 633 w 1651"/>
              <a:gd name="T23" fmla="*/ 421 h 1391"/>
              <a:gd name="T24" fmla="*/ 677 w 1651"/>
              <a:gd name="T25" fmla="*/ 436 h 1391"/>
              <a:gd name="T26" fmla="*/ 771 w 1651"/>
              <a:gd name="T27" fmla="*/ 408 h 1391"/>
              <a:gd name="T28" fmla="*/ 790 w 1651"/>
              <a:gd name="T29" fmla="*/ 470 h 1391"/>
              <a:gd name="T30" fmla="*/ 903 w 1651"/>
              <a:gd name="T31" fmla="*/ 522 h 1391"/>
              <a:gd name="T32" fmla="*/ 681 w 1651"/>
              <a:gd name="T33" fmla="*/ 558 h 1391"/>
              <a:gd name="T34" fmla="*/ 519 w 1651"/>
              <a:gd name="T35" fmla="*/ 587 h 1391"/>
              <a:gd name="T36" fmla="*/ 424 w 1651"/>
              <a:gd name="T37" fmla="*/ 650 h 1391"/>
              <a:gd name="T38" fmla="*/ 447 w 1651"/>
              <a:gd name="T39" fmla="*/ 713 h 1391"/>
              <a:gd name="T40" fmla="*/ 524 w 1651"/>
              <a:gd name="T41" fmla="*/ 832 h 1391"/>
              <a:gd name="T42" fmla="*/ 576 w 1651"/>
              <a:gd name="T43" fmla="*/ 862 h 1391"/>
              <a:gd name="T44" fmla="*/ 691 w 1651"/>
              <a:gd name="T45" fmla="*/ 798 h 1391"/>
              <a:gd name="T46" fmla="*/ 821 w 1651"/>
              <a:gd name="T47" fmla="*/ 827 h 1391"/>
              <a:gd name="T48" fmla="*/ 698 w 1651"/>
              <a:gd name="T49" fmla="*/ 1069 h 1391"/>
              <a:gd name="T50" fmla="*/ 523 w 1651"/>
              <a:gd name="T51" fmla="*/ 1110 h 1391"/>
              <a:gd name="T52" fmla="*/ 443 w 1651"/>
              <a:gd name="T53" fmla="*/ 1090 h 1391"/>
              <a:gd name="T54" fmla="*/ 405 w 1651"/>
              <a:gd name="T55" fmla="*/ 1137 h 1391"/>
              <a:gd name="T56" fmla="*/ 468 w 1651"/>
              <a:gd name="T57" fmla="*/ 1283 h 1391"/>
              <a:gd name="T58" fmla="*/ 535 w 1651"/>
              <a:gd name="T59" fmla="*/ 1389 h 1391"/>
              <a:gd name="T60" fmla="*/ 580 w 1651"/>
              <a:gd name="T61" fmla="*/ 1363 h 1391"/>
              <a:gd name="T62" fmla="*/ 632 w 1651"/>
              <a:gd name="T63" fmla="*/ 1290 h 1391"/>
              <a:gd name="T64" fmla="*/ 847 w 1651"/>
              <a:gd name="T65" fmla="*/ 1148 h 1391"/>
              <a:gd name="T66" fmla="*/ 1128 w 1651"/>
              <a:gd name="T67" fmla="*/ 1017 h 1391"/>
              <a:gd name="T68" fmla="*/ 1199 w 1651"/>
              <a:gd name="T69" fmla="*/ 953 h 1391"/>
              <a:gd name="T70" fmla="*/ 1357 w 1651"/>
              <a:gd name="T71" fmla="*/ 862 h 1391"/>
              <a:gd name="T72" fmla="*/ 1399 w 1651"/>
              <a:gd name="T73" fmla="*/ 749 h 1391"/>
              <a:gd name="T74" fmla="*/ 1432 w 1651"/>
              <a:gd name="T75" fmla="*/ 604 h 1391"/>
              <a:gd name="T76" fmla="*/ 1479 w 1651"/>
              <a:gd name="T77" fmla="*/ 538 h 1391"/>
              <a:gd name="T78" fmla="*/ 1426 w 1651"/>
              <a:gd name="T79" fmla="*/ 383 h 1391"/>
              <a:gd name="T80" fmla="*/ 1520 w 1651"/>
              <a:gd name="T81" fmla="*/ 570 h 1391"/>
              <a:gd name="T82" fmla="*/ 1537 w 1651"/>
              <a:gd name="T83" fmla="*/ 588 h 1391"/>
              <a:gd name="T84" fmla="*/ 1566 w 1651"/>
              <a:gd name="T85" fmla="*/ 632 h 1391"/>
              <a:gd name="T86" fmla="*/ 1578 w 1651"/>
              <a:gd name="T87" fmla="*/ 651 h 1391"/>
              <a:gd name="T88" fmla="*/ 1583 w 1651"/>
              <a:gd name="T89" fmla="*/ 666 h 1391"/>
              <a:gd name="T90" fmla="*/ 1595 w 1651"/>
              <a:gd name="T91" fmla="*/ 673 h 1391"/>
              <a:gd name="T92" fmla="*/ 1633 w 1651"/>
              <a:gd name="T93" fmla="*/ 672 h 1391"/>
              <a:gd name="T94" fmla="*/ 1650 w 1651"/>
              <a:gd name="T95" fmla="*/ 570 h 1391"/>
              <a:gd name="T96" fmla="*/ 1577 w 1651"/>
              <a:gd name="T97" fmla="*/ 385 h 1391"/>
              <a:gd name="T98" fmla="*/ 1489 w 1651"/>
              <a:gd name="T99" fmla="*/ 258 h 1391"/>
              <a:gd name="T100" fmla="*/ 1383 w 1651"/>
              <a:gd name="T101" fmla="*/ 252 h 1391"/>
              <a:gd name="T102" fmla="*/ 1089 w 1651"/>
              <a:gd name="T103" fmla="*/ 194 h 1391"/>
              <a:gd name="T104" fmla="*/ 946 w 1651"/>
              <a:gd name="T105" fmla="*/ 167 h 1391"/>
              <a:gd name="T106" fmla="*/ 819 w 1651"/>
              <a:gd name="T107" fmla="*/ 71 h 1391"/>
              <a:gd name="T108" fmla="*/ 783 w 1651"/>
              <a:gd name="T109" fmla="*/ 29 h 1391"/>
              <a:gd name="T110" fmla="*/ 666 w 1651"/>
              <a:gd name="T111" fmla="*/ 13 h 1391"/>
              <a:gd name="T112" fmla="*/ 570 w 1651"/>
              <a:gd name="T113" fmla="*/ 59 h 1391"/>
              <a:gd name="T114" fmla="*/ 539 w 1651"/>
              <a:gd name="T115" fmla="*/ 122 h 1391"/>
              <a:gd name="T116" fmla="*/ 518 w 1651"/>
              <a:gd name="T117" fmla="*/ 224 h 13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651" h="1391">
                <a:moveTo>
                  <a:pt x="518" y="224"/>
                </a:moveTo>
                <a:lnTo>
                  <a:pt x="518" y="224"/>
                </a:lnTo>
                <a:lnTo>
                  <a:pt x="482" y="229"/>
                </a:lnTo>
                <a:lnTo>
                  <a:pt x="455" y="235"/>
                </a:lnTo>
                <a:lnTo>
                  <a:pt x="443" y="238"/>
                </a:lnTo>
                <a:lnTo>
                  <a:pt x="436" y="240"/>
                </a:lnTo>
                <a:lnTo>
                  <a:pt x="436" y="240"/>
                </a:lnTo>
                <a:lnTo>
                  <a:pt x="408" y="252"/>
                </a:lnTo>
                <a:lnTo>
                  <a:pt x="396" y="258"/>
                </a:lnTo>
                <a:lnTo>
                  <a:pt x="388" y="262"/>
                </a:lnTo>
                <a:lnTo>
                  <a:pt x="388" y="262"/>
                </a:lnTo>
                <a:lnTo>
                  <a:pt x="381" y="265"/>
                </a:lnTo>
                <a:lnTo>
                  <a:pt x="364" y="271"/>
                </a:lnTo>
                <a:lnTo>
                  <a:pt x="310" y="291"/>
                </a:lnTo>
                <a:lnTo>
                  <a:pt x="221" y="322"/>
                </a:lnTo>
                <a:lnTo>
                  <a:pt x="221" y="322"/>
                </a:lnTo>
                <a:lnTo>
                  <a:pt x="203" y="330"/>
                </a:lnTo>
                <a:lnTo>
                  <a:pt x="197" y="333"/>
                </a:lnTo>
                <a:lnTo>
                  <a:pt x="190" y="339"/>
                </a:lnTo>
                <a:lnTo>
                  <a:pt x="190" y="339"/>
                </a:lnTo>
                <a:lnTo>
                  <a:pt x="184" y="349"/>
                </a:lnTo>
                <a:lnTo>
                  <a:pt x="174" y="365"/>
                </a:lnTo>
                <a:lnTo>
                  <a:pt x="149" y="408"/>
                </a:lnTo>
                <a:lnTo>
                  <a:pt x="125" y="453"/>
                </a:lnTo>
                <a:lnTo>
                  <a:pt x="111" y="479"/>
                </a:lnTo>
                <a:lnTo>
                  <a:pt x="111" y="479"/>
                </a:lnTo>
                <a:lnTo>
                  <a:pt x="88" y="543"/>
                </a:lnTo>
                <a:lnTo>
                  <a:pt x="69" y="596"/>
                </a:lnTo>
                <a:lnTo>
                  <a:pt x="59" y="632"/>
                </a:lnTo>
                <a:lnTo>
                  <a:pt x="59" y="632"/>
                </a:lnTo>
                <a:lnTo>
                  <a:pt x="52" y="635"/>
                </a:lnTo>
                <a:lnTo>
                  <a:pt x="34" y="645"/>
                </a:lnTo>
                <a:lnTo>
                  <a:pt x="15" y="657"/>
                </a:lnTo>
                <a:lnTo>
                  <a:pt x="7" y="663"/>
                </a:lnTo>
                <a:lnTo>
                  <a:pt x="2" y="669"/>
                </a:lnTo>
                <a:lnTo>
                  <a:pt x="2" y="669"/>
                </a:lnTo>
                <a:lnTo>
                  <a:pt x="1" y="672"/>
                </a:lnTo>
                <a:lnTo>
                  <a:pt x="0" y="676"/>
                </a:lnTo>
                <a:lnTo>
                  <a:pt x="0" y="687"/>
                </a:lnTo>
                <a:lnTo>
                  <a:pt x="1" y="701"/>
                </a:lnTo>
                <a:lnTo>
                  <a:pt x="2" y="715"/>
                </a:lnTo>
                <a:lnTo>
                  <a:pt x="6" y="729"/>
                </a:lnTo>
                <a:lnTo>
                  <a:pt x="10" y="741"/>
                </a:lnTo>
                <a:lnTo>
                  <a:pt x="13" y="749"/>
                </a:lnTo>
                <a:lnTo>
                  <a:pt x="15" y="752"/>
                </a:lnTo>
                <a:lnTo>
                  <a:pt x="17" y="753"/>
                </a:lnTo>
                <a:lnTo>
                  <a:pt x="17" y="753"/>
                </a:lnTo>
                <a:lnTo>
                  <a:pt x="24" y="755"/>
                </a:lnTo>
                <a:lnTo>
                  <a:pt x="33" y="756"/>
                </a:lnTo>
                <a:lnTo>
                  <a:pt x="41" y="756"/>
                </a:lnTo>
                <a:lnTo>
                  <a:pt x="41" y="756"/>
                </a:lnTo>
                <a:lnTo>
                  <a:pt x="48" y="754"/>
                </a:lnTo>
                <a:lnTo>
                  <a:pt x="54" y="753"/>
                </a:lnTo>
                <a:lnTo>
                  <a:pt x="57" y="754"/>
                </a:lnTo>
                <a:lnTo>
                  <a:pt x="59" y="755"/>
                </a:lnTo>
                <a:lnTo>
                  <a:pt x="59" y="755"/>
                </a:lnTo>
                <a:lnTo>
                  <a:pt x="68" y="760"/>
                </a:lnTo>
                <a:lnTo>
                  <a:pt x="71" y="761"/>
                </a:lnTo>
                <a:lnTo>
                  <a:pt x="76" y="763"/>
                </a:lnTo>
                <a:lnTo>
                  <a:pt x="76" y="763"/>
                </a:lnTo>
                <a:lnTo>
                  <a:pt x="81" y="763"/>
                </a:lnTo>
                <a:lnTo>
                  <a:pt x="86" y="764"/>
                </a:lnTo>
                <a:lnTo>
                  <a:pt x="91" y="764"/>
                </a:lnTo>
                <a:lnTo>
                  <a:pt x="97" y="760"/>
                </a:lnTo>
                <a:lnTo>
                  <a:pt x="97" y="760"/>
                </a:lnTo>
                <a:lnTo>
                  <a:pt x="113" y="749"/>
                </a:lnTo>
                <a:lnTo>
                  <a:pt x="121" y="742"/>
                </a:lnTo>
                <a:lnTo>
                  <a:pt x="126" y="737"/>
                </a:lnTo>
                <a:lnTo>
                  <a:pt x="126" y="737"/>
                </a:lnTo>
                <a:lnTo>
                  <a:pt x="134" y="726"/>
                </a:lnTo>
                <a:lnTo>
                  <a:pt x="143" y="714"/>
                </a:lnTo>
                <a:lnTo>
                  <a:pt x="152" y="695"/>
                </a:lnTo>
                <a:lnTo>
                  <a:pt x="152" y="695"/>
                </a:lnTo>
                <a:lnTo>
                  <a:pt x="157" y="681"/>
                </a:lnTo>
                <a:lnTo>
                  <a:pt x="160" y="669"/>
                </a:lnTo>
                <a:lnTo>
                  <a:pt x="161" y="658"/>
                </a:lnTo>
                <a:lnTo>
                  <a:pt x="160" y="649"/>
                </a:lnTo>
                <a:lnTo>
                  <a:pt x="157" y="632"/>
                </a:lnTo>
                <a:lnTo>
                  <a:pt x="155" y="622"/>
                </a:lnTo>
                <a:lnTo>
                  <a:pt x="155" y="622"/>
                </a:lnTo>
                <a:lnTo>
                  <a:pt x="155" y="618"/>
                </a:lnTo>
                <a:lnTo>
                  <a:pt x="156" y="613"/>
                </a:lnTo>
                <a:lnTo>
                  <a:pt x="162" y="601"/>
                </a:lnTo>
                <a:lnTo>
                  <a:pt x="178" y="572"/>
                </a:lnTo>
                <a:lnTo>
                  <a:pt x="178" y="572"/>
                </a:lnTo>
                <a:lnTo>
                  <a:pt x="224" y="498"/>
                </a:lnTo>
                <a:lnTo>
                  <a:pt x="263" y="438"/>
                </a:lnTo>
                <a:lnTo>
                  <a:pt x="263" y="438"/>
                </a:lnTo>
                <a:lnTo>
                  <a:pt x="384" y="402"/>
                </a:lnTo>
                <a:lnTo>
                  <a:pt x="470" y="379"/>
                </a:lnTo>
                <a:lnTo>
                  <a:pt x="513" y="367"/>
                </a:lnTo>
                <a:lnTo>
                  <a:pt x="513" y="367"/>
                </a:lnTo>
                <a:lnTo>
                  <a:pt x="547" y="365"/>
                </a:lnTo>
                <a:lnTo>
                  <a:pt x="572" y="364"/>
                </a:lnTo>
                <a:lnTo>
                  <a:pt x="608" y="364"/>
                </a:lnTo>
                <a:lnTo>
                  <a:pt x="608" y="364"/>
                </a:lnTo>
                <a:lnTo>
                  <a:pt x="608" y="370"/>
                </a:lnTo>
                <a:lnTo>
                  <a:pt x="608" y="383"/>
                </a:lnTo>
                <a:lnTo>
                  <a:pt x="609" y="389"/>
                </a:lnTo>
                <a:lnTo>
                  <a:pt x="610" y="396"/>
                </a:lnTo>
                <a:lnTo>
                  <a:pt x="612" y="400"/>
                </a:lnTo>
                <a:lnTo>
                  <a:pt x="614" y="402"/>
                </a:lnTo>
                <a:lnTo>
                  <a:pt x="615" y="402"/>
                </a:lnTo>
                <a:lnTo>
                  <a:pt x="615" y="402"/>
                </a:lnTo>
                <a:lnTo>
                  <a:pt x="627" y="405"/>
                </a:lnTo>
                <a:lnTo>
                  <a:pt x="627" y="405"/>
                </a:lnTo>
                <a:lnTo>
                  <a:pt x="628" y="410"/>
                </a:lnTo>
                <a:lnTo>
                  <a:pt x="633" y="421"/>
                </a:lnTo>
                <a:lnTo>
                  <a:pt x="635" y="427"/>
                </a:lnTo>
                <a:lnTo>
                  <a:pt x="639" y="433"/>
                </a:lnTo>
                <a:lnTo>
                  <a:pt x="644" y="438"/>
                </a:lnTo>
                <a:lnTo>
                  <a:pt x="647" y="440"/>
                </a:lnTo>
                <a:lnTo>
                  <a:pt x="647" y="440"/>
                </a:lnTo>
                <a:lnTo>
                  <a:pt x="654" y="440"/>
                </a:lnTo>
                <a:lnTo>
                  <a:pt x="658" y="440"/>
                </a:lnTo>
                <a:lnTo>
                  <a:pt x="668" y="439"/>
                </a:lnTo>
                <a:lnTo>
                  <a:pt x="677" y="436"/>
                </a:lnTo>
                <a:lnTo>
                  <a:pt x="681" y="434"/>
                </a:lnTo>
                <a:lnTo>
                  <a:pt x="681" y="434"/>
                </a:lnTo>
                <a:lnTo>
                  <a:pt x="712" y="413"/>
                </a:lnTo>
                <a:lnTo>
                  <a:pt x="731" y="401"/>
                </a:lnTo>
                <a:lnTo>
                  <a:pt x="742" y="395"/>
                </a:lnTo>
                <a:lnTo>
                  <a:pt x="742" y="395"/>
                </a:lnTo>
                <a:lnTo>
                  <a:pt x="748" y="396"/>
                </a:lnTo>
                <a:lnTo>
                  <a:pt x="758" y="401"/>
                </a:lnTo>
                <a:lnTo>
                  <a:pt x="771" y="408"/>
                </a:lnTo>
                <a:lnTo>
                  <a:pt x="771" y="408"/>
                </a:lnTo>
                <a:lnTo>
                  <a:pt x="770" y="416"/>
                </a:lnTo>
                <a:lnTo>
                  <a:pt x="770" y="424"/>
                </a:lnTo>
                <a:lnTo>
                  <a:pt x="770" y="434"/>
                </a:lnTo>
                <a:lnTo>
                  <a:pt x="772" y="445"/>
                </a:lnTo>
                <a:lnTo>
                  <a:pt x="777" y="456"/>
                </a:lnTo>
                <a:lnTo>
                  <a:pt x="781" y="462"/>
                </a:lnTo>
                <a:lnTo>
                  <a:pt x="784" y="467"/>
                </a:lnTo>
                <a:lnTo>
                  <a:pt x="790" y="470"/>
                </a:lnTo>
                <a:lnTo>
                  <a:pt x="796" y="475"/>
                </a:lnTo>
                <a:lnTo>
                  <a:pt x="796" y="475"/>
                </a:lnTo>
                <a:lnTo>
                  <a:pt x="824" y="491"/>
                </a:lnTo>
                <a:lnTo>
                  <a:pt x="852" y="505"/>
                </a:lnTo>
                <a:lnTo>
                  <a:pt x="876" y="516"/>
                </a:lnTo>
                <a:lnTo>
                  <a:pt x="887" y="520"/>
                </a:lnTo>
                <a:lnTo>
                  <a:pt x="896" y="522"/>
                </a:lnTo>
                <a:lnTo>
                  <a:pt x="896" y="522"/>
                </a:lnTo>
                <a:lnTo>
                  <a:pt x="903" y="522"/>
                </a:lnTo>
                <a:lnTo>
                  <a:pt x="909" y="525"/>
                </a:lnTo>
                <a:lnTo>
                  <a:pt x="916" y="528"/>
                </a:lnTo>
                <a:lnTo>
                  <a:pt x="920" y="532"/>
                </a:lnTo>
                <a:lnTo>
                  <a:pt x="921" y="533"/>
                </a:lnTo>
                <a:lnTo>
                  <a:pt x="689" y="545"/>
                </a:lnTo>
                <a:lnTo>
                  <a:pt x="689" y="545"/>
                </a:lnTo>
                <a:lnTo>
                  <a:pt x="685" y="550"/>
                </a:lnTo>
                <a:lnTo>
                  <a:pt x="683" y="554"/>
                </a:lnTo>
                <a:lnTo>
                  <a:pt x="681" y="558"/>
                </a:lnTo>
                <a:lnTo>
                  <a:pt x="681" y="558"/>
                </a:lnTo>
                <a:lnTo>
                  <a:pt x="677" y="559"/>
                </a:lnTo>
                <a:lnTo>
                  <a:pt x="663" y="560"/>
                </a:lnTo>
                <a:lnTo>
                  <a:pt x="618" y="565"/>
                </a:lnTo>
                <a:lnTo>
                  <a:pt x="592" y="569"/>
                </a:lnTo>
                <a:lnTo>
                  <a:pt x="565" y="573"/>
                </a:lnTo>
                <a:lnTo>
                  <a:pt x="541" y="579"/>
                </a:lnTo>
                <a:lnTo>
                  <a:pt x="529" y="583"/>
                </a:lnTo>
                <a:lnTo>
                  <a:pt x="519" y="587"/>
                </a:lnTo>
                <a:lnTo>
                  <a:pt x="519" y="587"/>
                </a:lnTo>
                <a:lnTo>
                  <a:pt x="486" y="600"/>
                </a:lnTo>
                <a:lnTo>
                  <a:pt x="460" y="613"/>
                </a:lnTo>
                <a:lnTo>
                  <a:pt x="450" y="619"/>
                </a:lnTo>
                <a:lnTo>
                  <a:pt x="441" y="625"/>
                </a:lnTo>
                <a:lnTo>
                  <a:pt x="433" y="633"/>
                </a:lnTo>
                <a:lnTo>
                  <a:pt x="427" y="641"/>
                </a:lnTo>
                <a:lnTo>
                  <a:pt x="427" y="641"/>
                </a:lnTo>
                <a:lnTo>
                  <a:pt x="424" y="650"/>
                </a:lnTo>
                <a:lnTo>
                  <a:pt x="421" y="658"/>
                </a:lnTo>
                <a:lnTo>
                  <a:pt x="420" y="667"/>
                </a:lnTo>
                <a:lnTo>
                  <a:pt x="420" y="674"/>
                </a:lnTo>
                <a:lnTo>
                  <a:pt x="421" y="687"/>
                </a:lnTo>
                <a:lnTo>
                  <a:pt x="424" y="696"/>
                </a:lnTo>
                <a:lnTo>
                  <a:pt x="424" y="696"/>
                </a:lnTo>
                <a:lnTo>
                  <a:pt x="426" y="698"/>
                </a:lnTo>
                <a:lnTo>
                  <a:pt x="431" y="702"/>
                </a:lnTo>
                <a:lnTo>
                  <a:pt x="447" y="713"/>
                </a:lnTo>
                <a:lnTo>
                  <a:pt x="494" y="739"/>
                </a:lnTo>
                <a:lnTo>
                  <a:pt x="560" y="776"/>
                </a:lnTo>
                <a:lnTo>
                  <a:pt x="560" y="776"/>
                </a:lnTo>
                <a:lnTo>
                  <a:pt x="552" y="784"/>
                </a:lnTo>
                <a:lnTo>
                  <a:pt x="545" y="794"/>
                </a:lnTo>
                <a:lnTo>
                  <a:pt x="536" y="805"/>
                </a:lnTo>
                <a:lnTo>
                  <a:pt x="530" y="816"/>
                </a:lnTo>
                <a:lnTo>
                  <a:pt x="525" y="827"/>
                </a:lnTo>
                <a:lnTo>
                  <a:pt x="524" y="832"/>
                </a:lnTo>
                <a:lnTo>
                  <a:pt x="524" y="836"/>
                </a:lnTo>
                <a:lnTo>
                  <a:pt x="526" y="840"/>
                </a:lnTo>
                <a:lnTo>
                  <a:pt x="529" y="843"/>
                </a:lnTo>
                <a:lnTo>
                  <a:pt x="529" y="843"/>
                </a:lnTo>
                <a:lnTo>
                  <a:pt x="543" y="852"/>
                </a:lnTo>
                <a:lnTo>
                  <a:pt x="551" y="856"/>
                </a:lnTo>
                <a:lnTo>
                  <a:pt x="559" y="860"/>
                </a:lnTo>
                <a:lnTo>
                  <a:pt x="566" y="862"/>
                </a:lnTo>
                <a:lnTo>
                  <a:pt x="576" y="862"/>
                </a:lnTo>
                <a:lnTo>
                  <a:pt x="588" y="861"/>
                </a:lnTo>
                <a:lnTo>
                  <a:pt x="601" y="858"/>
                </a:lnTo>
                <a:lnTo>
                  <a:pt x="601" y="858"/>
                </a:lnTo>
                <a:lnTo>
                  <a:pt x="609" y="856"/>
                </a:lnTo>
                <a:lnTo>
                  <a:pt x="617" y="852"/>
                </a:lnTo>
                <a:lnTo>
                  <a:pt x="633" y="844"/>
                </a:lnTo>
                <a:lnTo>
                  <a:pt x="650" y="832"/>
                </a:lnTo>
                <a:lnTo>
                  <a:pt x="666" y="819"/>
                </a:lnTo>
                <a:lnTo>
                  <a:pt x="691" y="798"/>
                </a:lnTo>
                <a:lnTo>
                  <a:pt x="701" y="788"/>
                </a:lnTo>
                <a:lnTo>
                  <a:pt x="748" y="806"/>
                </a:lnTo>
                <a:lnTo>
                  <a:pt x="748" y="806"/>
                </a:lnTo>
                <a:lnTo>
                  <a:pt x="752" y="815"/>
                </a:lnTo>
                <a:lnTo>
                  <a:pt x="755" y="821"/>
                </a:lnTo>
                <a:lnTo>
                  <a:pt x="759" y="822"/>
                </a:lnTo>
                <a:lnTo>
                  <a:pt x="761" y="823"/>
                </a:lnTo>
                <a:lnTo>
                  <a:pt x="761" y="823"/>
                </a:lnTo>
                <a:lnTo>
                  <a:pt x="821" y="827"/>
                </a:lnTo>
                <a:lnTo>
                  <a:pt x="874" y="830"/>
                </a:lnTo>
                <a:lnTo>
                  <a:pt x="874" y="830"/>
                </a:lnTo>
                <a:lnTo>
                  <a:pt x="852" y="863"/>
                </a:lnTo>
                <a:lnTo>
                  <a:pt x="802" y="937"/>
                </a:lnTo>
                <a:lnTo>
                  <a:pt x="772" y="978"/>
                </a:lnTo>
                <a:lnTo>
                  <a:pt x="743" y="1017"/>
                </a:lnTo>
                <a:lnTo>
                  <a:pt x="718" y="1050"/>
                </a:lnTo>
                <a:lnTo>
                  <a:pt x="708" y="1061"/>
                </a:lnTo>
                <a:lnTo>
                  <a:pt x="698" y="1069"/>
                </a:lnTo>
                <a:lnTo>
                  <a:pt x="698" y="1069"/>
                </a:lnTo>
                <a:lnTo>
                  <a:pt x="662" y="1100"/>
                </a:lnTo>
                <a:lnTo>
                  <a:pt x="620" y="1132"/>
                </a:lnTo>
                <a:lnTo>
                  <a:pt x="570" y="1167"/>
                </a:lnTo>
                <a:lnTo>
                  <a:pt x="570" y="1167"/>
                </a:lnTo>
                <a:lnTo>
                  <a:pt x="563" y="1158"/>
                </a:lnTo>
                <a:lnTo>
                  <a:pt x="546" y="1135"/>
                </a:lnTo>
                <a:lnTo>
                  <a:pt x="535" y="1123"/>
                </a:lnTo>
                <a:lnTo>
                  <a:pt x="523" y="1110"/>
                </a:lnTo>
                <a:lnTo>
                  <a:pt x="512" y="1101"/>
                </a:lnTo>
                <a:lnTo>
                  <a:pt x="506" y="1097"/>
                </a:lnTo>
                <a:lnTo>
                  <a:pt x="500" y="1095"/>
                </a:lnTo>
                <a:lnTo>
                  <a:pt x="500" y="1095"/>
                </a:lnTo>
                <a:lnTo>
                  <a:pt x="489" y="1092"/>
                </a:lnTo>
                <a:lnTo>
                  <a:pt x="477" y="1090"/>
                </a:lnTo>
                <a:lnTo>
                  <a:pt x="465" y="1089"/>
                </a:lnTo>
                <a:lnTo>
                  <a:pt x="454" y="1089"/>
                </a:lnTo>
                <a:lnTo>
                  <a:pt x="443" y="1090"/>
                </a:lnTo>
                <a:lnTo>
                  <a:pt x="432" y="1092"/>
                </a:lnTo>
                <a:lnTo>
                  <a:pt x="424" y="1096"/>
                </a:lnTo>
                <a:lnTo>
                  <a:pt x="416" y="1101"/>
                </a:lnTo>
                <a:lnTo>
                  <a:pt x="416" y="1101"/>
                </a:lnTo>
                <a:lnTo>
                  <a:pt x="413" y="1104"/>
                </a:lnTo>
                <a:lnTo>
                  <a:pt x="410" y="1109"/>
                </a:lnTo>
                <a:lnTo>
                  <a:pt x="409" y="1115"/>
                </a:lnTo>
                <a:lnTo>
                  <a:pt x="407" y="1121"/>
                </a:lnTo>
                <a:lnTo>
                  <a:pt x="405" y="1137"/>
                </a:lnTo>
                <a:lnTo>
                  <a:pt x="405" y="1154"/>
                </a:lnTo>
                <a:lnTo>
                  <a:pt x="408" y="1172"/>
                </a:lnTo>
                <a:lnTo>
                  <a:pt x="413" y="1189"/>
                </a:lnTo>
                <a:lnTo>
                  <a:pt x="419" y="1206"/>
                </a:lnTo>
                <a:lnTo>
                  <a:pt x="424" y="1214"/>
                </a:lnTo>
                <a:lnTo>
                  <a:pt x="427" y="1221"/>
                </a:lnTo>
                <a:lnTo>
                  <a:pt x="427" y="1221"/>
                </a:lnTo>
                <a:lnTo>
                  <a:pt x="448" y="1250"/>
                </a:lnTo>
                <a:lnTo>
                  <a:pt x="468" y="1283"/>
                </a:lnTo>
                <a:lnTo>
                  <a:pt x="485" y="1313"/>
                </a:lnTo>
                <a:lnTo>
                  <a:pt x="496" y="1334"/>
                </a:lnTo>
                <a:lnTo>
                  <a:pt x="496" y="1334"/>
                </a:lnTo>
                <a:lnTo>
                  <a:pt x="503" y="1351"/>
                </a:lnTo>
                <a:lnTo>
                  <a:pt x="508" y="1360"/>
                </a:lnTo>
                <a:lnTo>
                  <a:pt x="514" y="1370"/>
                </a:lnTo>
                <a:lnTo>
                  <a:pt x="520" y="1377"/>
                </a:lnTo>
                <a:lnTo>
                  <a:pt x="528" y="1385"/>
                </a:lnTo>
                <a:lnTo>
                  <a:pt x="535" y="1389"/>
                </a:lnTo>
                <a:lnTo>
                  <a:pt x="539" y="1391"/>
                </a:lnTo>
                <a:lnTo>
                  <a:pt x="543" y="1391"/>
                </a:lnTo>
                <a:lnTo>
                  <a:pt x="543" y="1391"/>
                </a:lnTo>
                <a:lnTo>
                  <a:pt x="551" y="1389"/>
                </a:lnTo>
                <a:lnTo>
                  <a:pt x="557" y="1388"/>
                </a:lnTo>
                <a:lnTo>
                  <a:pt x="562" y="1386"/>
                </a:lnTo>
                <a:lnTo>
                  <a:pt x="565" y="1382"/>
                </a:lnTo>
                <a:lnTo>
                  <a:pt x="572" y="1374"/>
                </a:lnTo>
                <a:lnTo>
                  <a:pt x="580" y="1363"/>
                </a:lnTo>
                <a:lnTo>
                  <a:pt x="580" y="1363"/>
                </a:lnTo>
                <a:lnTo>
                  <a:pt x="583" y="1357"/>
                </a:lnTo>
                <a:lnTo>
                  <a:pt x="586" y="1349"/>
                </a:lnTo>
                <a:lnTo>
                  <a:pt x="589" y="1340"/>
                </a:lnTo>
                <a:lnTo>
                  <a:pt x="594" y="1329"/>
                </a:lnTo>
                <a:lnTo>
                  <a:pt x="601" y="1318"/>
                </a:lnTo>
                <a:lnTo>
                  <a:pt x="611" y="1307"/>
                </a:lnTo>
                <a:lnTo>
                  <a:pt x="623" y="1296"/>
                </a:lnTo>
                <a:lnTo>
                  <a:pt x="632" y="1290"/>
                </a:lnTo>
                <a:lnTo>
                  <a:pt x="640" y="1285"/>
                </a:lnTo>
                <a:lnTo>
                  <a:pt x="640" y="1285"/>
                </a:lnTo>
                <a:lnTo>
                  <a:pt x="661" y="1273"/>
                </a:lnTo>
                <a:lnTo>
                  <a:pt x="684" y="1257"/>
                </a:lnTo>
                <a:lnTo>
                  <a:pt x="736" y="1222"/>
                </a:lnTo>
                <a:lnTo>
                  <a:pt x="791" y="1183"/>
                </a:lnTo>
                <a:lnTo>
                  <a:pt x="819" y="1165"/>
                </a:lnTo>
                <a:lnTo>
                  <a:pt x="847" y="1148"/>
                </a:lnTo>
                <a:lnTo>
                  <a:pt x="847" y="1148"/>
                </a:lnTo>
                <a:lnTo>
                  <a:pt x="860" y="1140"/>
                </a:lnTo>
                <a:lnTo>
                  <a:pt x="875" y="1130"/>
                </a:lnTo>
                <a:lnTo>
                  <a:pt x="905" y="1108"/>
                </a:lnTo>
                <a:lnTo>
                  <a:pt x="935" y="1084"/>
                </a:lnTo>
                <a:lnTo>
                  <a:pt x="963" y="1060"/>
                </a:lnTo>
                <a:lnTo>
                  <a:pt x="1008" y="1018"/>
                </a:lnTo>
                <a:lnTo>
                  <a:pt x="1026" y="1001"/>
                </a:lnTo>
                <a:lnTo>
                  <a:pt x="1128" y="1017"/>
                </a:lnTo>
                <a:lnTo>
                  <a:pt x="1128" y="1017"/>
                </a:lnTo>
                <a:lnTo>
                  <a:pt x="1127" y="1015"/>
                </a:lnTo>
                <a:lnTo>
                  <a:pt x="1127" y="1012"/>
                </a:lnTo>
                <a:lnTo>
                  <a:pt x="1128" y="1009"/>
                </a:lnTo>
                <a:lnTo>
                  <a:pt x="1132" y="1004"/>
                </a:lnTo>
                <a:lnTo>
                  <a:pt x="1139" y="997"/>
                </a:lnTo>
                <a:lnTo>
                  <a:pt x="1151" y="987"/>
                </a:lnTo>
                <a:lnTo>
                  <a:pt x="1167" y="976"/>
                </a:lnTo>
                <a:lnTo>
                  <a:pt x="1167" y="976"/>
                </a:lnTo>
                <a:lnTo>
                  <a:pt x="1199" y="953"/>
                </a:lnTo>
                <a:lnTo>
                  <a:pt x="1227" y="935"/>
                </a:lnTo>
                <a:lnTo>
                  <a:pt x="1255" y="916"/>
                </a:lnTo>
                <a:lnTo>
                  <a:pt x="1290" y="897"/>
                </a:lnTo>
                <a:lnTo>
                  <a:pt x="1290" y="897"/>
                </a:lnTo>
                <a:lnTo>
                  <a:pt x="1307" y="889"/>
                </a:lnTo>
                <a:lnTo>
                  <a:pt x="1322" y="883"/>
                </a:lnTo>
                <a:lnTo>
                  <a:pt x="1342" y="873"/>
                </a:lnTo>
                <a:lnTo>
                  <a:pt x="1349" y="868"/>
                </a:lnTo>
                <a:lnTo>
                  <a:pt x="1357" y="862"/>
                </a:lnTo>
                <a:lnTo>
                  <a:pt x="1361" y="853"/>
                </a:lnTo>
                <a:lnTo>
                  <a:pt x="1368" y="843"/>
                </a:lnTo>
                <a:lnTo>
                  <a:pt x="1368" y="843"/>
                </a:lnTo>
                <a:lnTo>
                  <a:pt x="1377" y="821"/>
                </a:lnTo>
                <a:lnTo>
                  <a:pt x="1384" y="801"/>
                </a:lnTo>
                <a:lnTo>
                  <a:pt x="1395" y="769"/>
                </a:lnTo>
                <a:lnTo>
                  <a:pt x="1395" y="769"/>
                </a:lnTo>
                <a:lnTo>
                  <a:pt x="1397" y="759"/>
                </a:lnTo>
                <a:lnTo>
                  <a:pt x="1399" y="749"/>
                </a:lnTo>
                <a:lnTo>
                  <a:pt x="1400" y="727"/>
                </a:lnTo>
                <a:lnTo>
                  <a:pt x="1403" y="706"/>
                </a:lnTo>
                <a:lnTo>
                  <a:pt x="1405" y="696"/>
                </a:lnTo>
                <a:lnTo>
                  <a:pt x="1409" y="686"/>
                </a:lnTo>
                <a:lnTo>
                  <a:pt x="1409" y="686"/>
                </a:lnTo>
                <a:lnTo>
                  <a:pt x="1426" y="653"/>
                </a:lnTo>
                <a:lnTo>
                  <a:pt x="1434" y="639"/>
                </a:lnTo>
                <a:lnTo>
                  <a:pt x="1432" y="604"/>
                </a:lnTo>
                <a:lnTo>
                  <a:pt x="1432" y="604"/>
                </a:lnTo>
                <a:lnTo>
                  <a:pt x="1445" y="588"/>
                </a:lnTo>
                <a:lnTo>
                  <a:pt x="1456" y="575"/>
                </a:lnTo>
                <a:lnTo>
                  <a:pt x="1466" y="565"/>
                </a:lnTo>
                <a:lnTo>
                  <a:pt x="1466" y="565"/>
                </a:lnTo>
                <a:lnTo>
                  <a:pt x="1469" y="561"/>
                </a:lnTo>
                <a:lnTo>
                  <a:pt x="1472" y="556"/>
                </a:lnTo>
                <a:lnTo>
                  <a:pt x="1475" y="550"/>
                </a:lnTo>
                <a:lnTo>
                  <a:pt x="1478" y="544"/>
                </a:lnTo>
                <a:lnTo>
                  <a:pt x="1479" y="538"/>
                </a:lnTo>
                <a:lnTo>
                  <a:pt x="1479" y="532"/>
                </a:lnTo>
                <a:lnTo>
                  <a:pt x="1478" y="526"/>
                </a:lnTo>
                <a:lnTo>
                  <a:pt x="1475" y="522"/>
                </a:lnTo>
                <a:lnTo>
                  <a:pt x="1475" y="522"/>
                </a:lnTo>
                <a:lnTo>
                  <a:pt x="1455" y="507"/>
                </a:lnTo>
                <a:lnTo>
                  <a:pt x="1421" y="481"/>
                </a:lnTo>
                <a:lnTo>
                  <a:pt x="1374" y="447"/>
                </a:lnTo>
                <a:lnTo>
                  <a:pt x="1325" y="412"/>
                </a:lnTo>
                <a:lnTo>
                  <a:pt x="1426" y="383"/>
                </a:lnTo>
                <a:lnTo>
                  <a:pt x="1536" y="446"/>
                </a:lnTo>
                <a:lnTo>
                  <a:pt x="1556" y="508"/>
                </a:lnTo>
                <a:lnTo>
                  <a:pt x="1556" y="508"/>
                </a:lnTo>
                <a:lnTo>
                  <a:pt x="1544" y="520"/>
                </a:lnTo>
                <a:lnTo>
                  <a:pt x="1536" y="530"/>
                </a:lnTo>
                <a:lnTo>
                  <a:pt x="1530" y="537"/>
                </a:lnTo>
                <a:lnTo>
                  <a:pt x="1530" y="537"/>
                </a:lnTo>
                <a:lnTo>
                  <a:pt x="1525" y="550"/>
                </a:lnTo>
                <a:lnTo>
                  <a:pt x="1520" y="570"/>
                </a:lnTo>
                <a:lnTo>
                  <a:pt x="1519" y="579"/>
                </a:lnTo>
                <a:lnTo>
                  <a:pt x="1519" y="588"/>
                </a:lnTo>
                <a:lnTo>
                  <a:pt x="1520" y="594"/>
                </a:lnTo>
                <a:lnTo>
                  <a:pt x="1521" y="595"/>
                </a:lnTo>
                <a:lnTo>
                  <a:pt x="1524" y="596"/>
                </a:lnTo>
                <a:lnTo>
                  <a:pt x="1524" y="596"/>
                </a:lnTo>
                <a:lnTo>
                  <a:pt x="1529" y="595"/>
                </a:lnTo>
                <a:lnTo>
                  <a:pt x="1532" y="592"/>
                </a:lnTo>
                <a:lnTo>
                  <a:pt x="1537" y="588"/>
                </a:lnTo>
                <a:lnTo>
                  <a:pt x="1541" y="583"/>
                </a:lnTo>
                <a:lnTo>
                  <a:pt x="1547" y="573"/>
                </a:lnTo>
                <a:lnTo>
                  <a:pt x="1549" y="569"/>
                </a:lnTo>
                <a:lnTo>
                  <a:pt x="1576" y="569"/>
                </a:lnTo>
                <a:lnTo>
                  <a:pt x="1584" y="594"/>
                </a:lnTo>
                <a:lnTo>
                  <a:pt x="1584" y="616"/>
                </a:lnTo>
                <a:lnTo>
                  <a:pt x="1584" y="616"/>
                </a:lnTo>
                <a:lnTo>
                  <a:pt x="1578" y="621"/>
                </a:lnTo>
                <a:lnTo>
                  <a:pt x="1566" y="632"/>
                </a:lnTo>
                <a:lnTo>
                  <a:pt x="1561" y="638"/>
                </a:lnTo>
                <a:lnTo>
                  <a:pt x="1556" y="642"/>
                </a:lnTo>
                <a:lnTo>
                  <a:pt x="1555" y="647"/>
                </a:lnTo>
                <a:lnTo>
                  <a:pt x="1555" y="649"/>
                </a:lnTo>
                <a:lnTo>
                  <a:pt x="1556" y="649"/>
                </a:lnTo>
                <a:lnTo>
                  <a:pt x="1556" y="649"/>
                </a:lnTo>
                <a:lnTo>
                  <a:pt x="1571" y="651"/>
                </a:lnTo>
                <a:lnTo>
                  <a:pt x="1578" y="651"/>
                </a:lnTo>
                <a:lnTo>
                  <a:pt x="1578" y="651"/>
                </a:lnTo>
                <a:lnTo>
                  <a:pt x="1567" y="661"/>
                </a:lnTo>
                <a:lnTo>
                  <a:pt x="1561" y="668"/>
                </a:lnTo>
                <a:lnTo>
                  <a:pt x="1561" y="672"/>
                </a:lnTo>
                <a:lnTo>
                  <a:pt x="1561" y="672"/>
                </a:lnTo>
                <a:lnTo>
                  <a:pt x="1562" y="673"/>
                </a:lnTo>
                <a:lnTo>
                  <a:pt x="1562" y="673"/>
                </a:lnTo>
                <a:lnTo>
                  <a:pt x="1566" y="673"/>
                </a:lnTo>
                <a:lnTo>
                  <a:pt x="1571" y="670"/>
                </a:lnTo>
                <a:lnTo>
                  <a:pt x="1583" y="666"/>
                </a:lnTo>
                <a:lnTo>
                  <a:pt x="1597" y="657"/>
                </a:lnTo>
                <a:lnTo>
                  <a:pt x="1597" y="657"/>
                </a:lnTo>
                <a:lnTo>
                  <a:pt x="1595" y="659"/>
                </a:lnTo>
                <a:lnTo>
                  <a:pt x="1591" y="664"/>
                </a:lnTo>
                <a:lnTo>
                  <a:pt x="1590" y="668"/>
                </a:lnTo>
                <a:lnTo>
                  <a:pt x="1590" y="670"/>
                </a:lnTo>
                <a:lnTo>
                  <a:pt x="1591" y="672"/>
                </a:lnTo>
                <a:lnTo>
                  <a:pt x="1595" y="673"/>
                </a:lnTo>
                <a:lnTo>
                  <a:pt x="1595" y="673"/>
                </a:lnTo>
                <a:lnTo>
                  <a:pt x="1601" y="672"/>
                </a:lnTo>
                <a:lnTo>
                  <a:pt x="1606" y="670"/>
                </a:lnTo>
                <a:lnTo>
                  <a:pt x="1614" y="664"/>
                </a:lnTo>
                <a:lnTo>
                  <a:pt x="1620" y="659"/>
                </a:lnTo>
                <a:lnTo>
                  <a:pt x="1623" y="657"/>
                </a:lnTo>
                <a:lnTo>
                  <a:pt x="1623" y="657"/>
                </a:lnTo>
                <a:lnTo>
                  <a:pt x="1628" y="664"/>
                </a:lnTo>
                <a:lnTo>
                  <a:pt x="1631" y="670"/>
                </a:lnTo>
                <a:lnTo>
                  <a:pt x="1633" y="672"/>
                </a:lnTo>
                <a:lnTo>
                  <a:pt x="1635" y="673"/>
                </a:lnTo>
                <a:lnTo>
                  <a:pt x="1635" y="673"/>
                </a:lnTo>
                <a:lnTo>
                  <a:pt x="1636" y="670"/>
                </a:lnTo>
                <a:lnTo>
                  <a:pt x="1639" y="663"/>
                </a:lnTo>
                <a:lnTo>
                  <a:pt x="1643" y="639"/>
                </a:lnTo>
                <a:lnTo>
                  <a:pt x="1648" y="611"/>
                </a:lnTo>
                <a:lnTo>
                  <a:pt x="1651" y="588"/>
                </a:lnTo>
                <a:lnTo>
                  <a:pt x="1651" y="588"/>
                </a:lnTo>
                <a:lnTo>
                  <a:pt x="1650" y="570"/>
                </a:lnTo>
                <a:lnTo>
                  <a:pt x="1647" y="553"/>
                </a:lnTo>
                <a:lnTo>
                  <a:pt x="1642" y="527"/>
                </a:lnTo>
                <a:lnTo>
                  <a:pt x="1642" y="527"/>
                </a:lnTo>
                <a:lnTo>
                  <a:pt x="1628" y="490"/>
                </a:lnTo>
                <a:lnTo>
                  <a:pt x="1617" y="463"/>
                </a:lnTo>
                <a:lnTo>
                  <a:pt x="1607" y="444"/>
                </a:lnTo>
                <a:lnTo>
                  <a:pt x="1607" y="444"/>
                </a:lnTo>
                <a:lnTo>
                  <a:pt x="1588" y="407"/>
                </a:lnTo>
                <a:lnTo>
                  <a:pt x="1577" y="385"/>
                </a:lnTo>
                <a:lnTo>
                  <a:pt x="1566" y="365"/>
                </a:lnTo>
                <a:lnTo>
                  <a:pt x="1566" y="365"/>
                </a:lnTo>
                <a:lnTo>
                  <a:pt x="1552" y="341"/>
                </a:lnTo>
                <a:lnTo>
                  <a:pt x="1530" y="307"/>
                </a:lnTo>
                <a:lnTo>
                  <a:pt x="1518" y="291"/>
                </a:lnTo>
                <a:lnTo>
                  <a:pt x="1507" y="276"/>
                </a:lnTo>
                <a:lnTo>
                  <a:pt x="1497" y="264"/>
                </a:lnTo>
                <a:lnTo>
                  <a:pt x="1489" y="258"/>
                </a:lnTo>
                <a:lnTo>
                  <a:pt x="1489" y="258"/>
                </a:lnTo>
                <a:lnTo>
                  <a:pt x="1479" y="253"/>
                </a:lnTo>
                <a:lnTo>
                  <a:pt x="1468" y="251"/>
                </a:lnTo>
                <a:lnTo>
                  <a:pt x="1455" y="250"/>
                </a:lnTo>
                <a:lnTo>
                  <a:pt x="1439" y="248"/>
                </a:lnTo>
                <a:lnTo>
                  <a:pt x="1424" y="248"/>
                </a:lnTo>
                <a:lnTo>
                  <a:pt x="1409" y="248"/>
                </a:lnTo>
                <a:lnTo>
                  <a:pt x="1395" y="250"/>
                </a:lnTo>
                <a:lnTo>
                  <a:pt x="1383" y="252"/>
                </a:lnTo>
                <a:lnTo>
                  <a:pt x="1383" y="252"/>
                </a:lnTo>
                <a:lnTo>
                  <a:pt x="1369" y="253"/>
                </a:lnTo>
                <a:lnTo>
                  <a:pt x="1348" y="254"/>
                </a:lnTo>
                <a:lnTo>
                  <a:pt x="1301" y="254"/>
                </a:lnTo>
                <a:lnTo>
                  <a:pt x="1240" y="252"/>
                </a:lnTo>
                <a:lnTo>
                  <a:pt x="1090" y="202"/>
                </a:lnTo>
                <a:lnTo>
                  <a:pt x="1090" y="202"/>
                </a:lnTo>
                <a:lnTo>
                  <a:pt x="1090" y="200"/>
                </a:lnTo>
                <a:lnTo>
                  <a:pt x="1090" y="197"/>
                </a:lnTo>
                <a:lnTo>
                  <a:pt x="1089" y="194"/>
                </a:lnTo>
                <a:lnTo>
                  <a:pt x="1088" y="190"/>
                </a:lnTo>
                <a:lnTo>
                  <a:pt x="1084" y="187"/>
                </a:lnTo>
                <a:lnTo>
                  <a:pt x="1078" y="183"/>
                </a:lnTo>
                <a:lnTo>
                  <a:pt x="1071" y="182"/>
                </a:lnTo>
                <a:lnTo>
                  <a:pt x="1071" y="182"/>
                </a:lnTo>
                <a:lnTo>
                  <a:pt x="1018" y="173"/>
                </a:lnTo>
                <a:lnTo>
                  <a:pt x="966" y="167"/>
                </a:lnTo>
                <a:lnTo>
                  <a:pt x="966" y="167"/>
                </a:lnTo>
                <a:lnTo>
                  <a:pt x="946" y="167"/>
                </a:lnTo>
                <a:lnTo>
                  <a:pt x="923" y="168"/>
                </a:lnTo>
                <a:lnTo>
                  <a:pt x="898" y="170"/>
                </a:lnTo>
                <a:lnTo>
                  <a:pt x="867" y="167"/>
                </a:lnTo>
                <a:lnTo>
                  <a:pt x="867" y="167"/>
                </a:lnTo>
                <a:lnTo>
                  <a:pt x="837" y="116"/>
                </a:lnTo>
                <a:lnTo>
                  <a:pt x="837" y="116"/>
                </a:lnTo>
                <a:lnTo>
                  <a:pt x="833" y="108"/>
                </a:lnTo>
                <a:lnTo>
                  <a:pt x="828" y="94"/>
                </a:lnTo>
                <a:lnTo>
                  <a:pt x="819" y="71"/>
                </a:lnTo>
                <a:lnTo>
                  <a:pt x="819" y="71"/>
                </a:lnTo>
                <a:lnTo>
                  <a:pt x="818" y="70"/>
                </a:lnTo>
                <a:lnTo>
                  <a:pt x="816" y="68"/>
                </a:lnTo>
                <a:lnTo>
                  <a:pt x="810" y="65"/>
                </a:lnTo>
                <a:lnTo>
                  <a:pt x="802" y="64"/>
                </a:lnTo>
                <a:lnTo>
                  <a:pt x="816" y="35"/>
                </a:lnTo>
                <a:lnTo>
                  <a:pt x="787" y="39"/>
                </a:lnTo>
                <a:lnTo>
                  <a:pt x="787" y="39"/>
                </a:lnTo>
                <a:lnTo>
                  <a:pt x="783" y="29"/>
                </a:lnTo>
                <a:lnTo>
                  <a:pt x="779" y="22"/>
                </a:lnTo>
                <a:lnTo>
                  <a:pt x="778" y="17"/>
                </a:lnTo>
                <a:lnTo>
                  <a:pt x="778" y="17"/>
                </a:lnTo>
                <a:lnTo>
                  <a:pt x="778" y="16"/>
                </a:lnTo>
                <a:lnTo>
                  <a:pt x="775" y="16"/>
                </a:lnTo>
                <a:lnTo>
                  <a:pt x="766" y="17"/>
                </a:lnTo>
                <a:lnTo>
                  <a:pt x="753" y="19"/>
                </a:lnTo>
                <a:lnTo>
                  <a:pt x="710" y="0"/>
                </a:lnTo>
                <a:lnTo>
                  <a:pt x="666" y="13"/>
                </a:lnTo>
                <a:lnTo>
                  <a:pt x="666" y="13"/>
                </a:lnTo>
                <a:lnTo>
                  <a:pt x="641" y="17"/>
                </a:lnTo>
                <a:lnTo>
                  <a:pt x="624" y="19"/>
                </a:lnTo>
                <a:lnTo>
                  <a:pt x="615" y="20"/>
                </a:lnTo>
                <a:lnTo>
                  <a:pt x="615" y="20"/>
                </a:lnTo>
                <a:lnTo>
                  <a:pt x="595" y="35"/>
                </a:lnTo>
                <a:lnTo>
                  <a:pt x="580" y="48"/>
                </a:lnTo>
                <a:lnTo>
                  <a:pt x="580" y="48"/>
                </a:lnTo>
                <a:lnTo>
                  <a:pt x="570" y="59"/>
                </a:lnTo>
                <a:lnTo>
                  <a:pt x="563" y="70"/>
                </a:lnTo>
                <a:lnTo>
                  <a:pt x="557" y="80"/>
                </a:lnTo>
                <a:lnTo>
                  <a:pt x="557" y="80"/>
                </a:lnTo>
                <a:lnTo>
                  <a:pt x="553" y="90"/>
                </a:lnTo>
                <a:lnTo>
                  <a:pt x="549" y="102"/>
                </a:lnTo>
                <a:lnTo>
                  <a:pt x="546" y="113"/>
                </a:lnTo>
                <a:lnTo>
                  <a:pt x="542" y="117"/>
                </a:lnTo>
                <a:lnTo>
                  <a:pt x="539" y="122"/>
                </a:lnTo>
                <a:lnTo>
                  <a:pt x="539" y="122"/>
                </a:lnTo>
                <a:lnTo>
                  <a:pt x="531" y="131"/>
                </a:lnTo>
                <a:lnTo>
                  <a:pt x="526" y="137"/>
                </a:lnTo>
                <a:lnTo>
                  <a:pt x="523" y="143"/>
                </a:lnTo>
                <a:lnTo>
                  <a:pt x="522" y="150"/>
                </a:lnTo>
                <a:lnTo>
                  <a:pt x="522" y="150"/>
                </a:lnTo>
                <a:lnTo>
                  <a:pt x="520" y="161"/>
                </a:lnTo>
                <a:lnTo>
                  <a:pt x="519" y="173"/>
                </a:lnTo>
                <a:lnTo>
                  <a:pt x="519" y="188"/>
                </a:lnTo>
                <a:lnTo>
                  <a:pt x="518" y="22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4">
            <a:extLst>
              <a:ext uri="{FF2B5EF4-FFF2-40B4-BE49-F238E27FC236}">
                <a16:creationId xmlns:a16="http://schemas.microsoft.com/office/drawing/2014/main" id="{138E7E96-D17B-42D0-B980-737C3137FF80}"/>
              </a:ext>
            </a:extLst>
          </p:cNvPr>
          <p:cNvSpPr>
            <a:spLocks/>
          </p:cNvSpPr>
          <p:nvPr/>
        </p:nvSpPr>
        <p:spPr bwMode="auto">
          <a:xfrm>
            <a:off x="6729413" y="3817037"/>
            <a:ext cx="2257125" cy="2475297"/>
          </a:xfrm>
          <a:custGeom>
            <a:avLst/>
            <a:gdLst>
              <a:gd name="T0" fmla="*/ 332 w 1407"/>
              <a:gd name="T1" fmla="*/ 216 h 1543"/>
              <a:gd name="T2" fmla="*/ 294 w 1407"/>
              <a:gd name="T3" fmla="*/ 285 h 1543"/>
              <a:gd name="T4" fmla="*/ 320 w 1407"/>
              <a:gd name="T5" fmla="*/ 387 h 1543"/>
              <a:gd name="T6" fmla="*/ 345 w 1407"/>
              <a:gd name="T7" fmla="*/ 476 h 1543"/>
              <a:gd name="T8" fmla="*/ 368 w 1407"/>
              <a:gd name="T9" fmla="*/ 529 h 1543"/>
              <a:gd name="T10" fmla="*/ 363 w 1407"/>
              <a:gd name="T11" fmla="*/ 596 h 1543"/>
              <a:gd name="T12" fmla="*/ 425 w 1407"/>
              <a:gd name="T13" fmla="*/ 619 h 1543"/>
              <a:gd name="T14" fmla="*/ 432 w 1407"/>
              <a:gd name="T15" fmla="*/ 552 h 1543"/>
              <a:gd name="T16" fmla="*/ 465 w 1407"/>
              <a:gd name="T17" fmla="*/ 534 h 1543"/>
              <a:gd name="T18" fmla="*/ 526 w 1407"/>
              <a:gd name="T19" fmla="*/ 630 h 1543"/>
              <a:gd name="T20" fmla="*/ 553 w 1407"/>
              <a:gd name="T21" fmla="*/ 702 h 1543"/>
              <a:gd name="T22" fmla="*/ 486 w 1407"/>
              <a:gd name="T23" fmla="*/ 687 h 1543"/>
              <a:gd name="T24" fmla="*/ 431 w 1407"/>
              <a:gd name="T25" fmla="*/ 694 h 1543"/>
              <a:gd name="T26" fmla="*/ 362 w 1407"/>
              <a:gd name="T27" fmla="*/ 763 h 1543"/>
              <a:gd name="T28" fmla="*/ 186 w 1407"/>
              <a:gd name="T29" fmla="*/ 893 h 1543"/>
              <a:gd name="T30" fmla="*/ 138 w 1407"/>
              <a:gd name="T31" fmla="*/ 862 h 1543"/>
              <a:gd name="T32" fmla="*/ 58 w 1407"/>
              <a:gd name="T33" fmla="*/ 778 h 1543"/>
              <a:gd name="T34" fmla="*/ 14 w 1407"/>
              <a:gd name="T35" fmla="*/ 792 h 1543"/>
              <a:gd name="T36" fmla="*/ 2 w 1407"/>
              <a:gd name="T37" fmla="*/ 844 h 1543"/>
              <a:gd name="T38" fmla="*/ 68 w 1407"/>
              <a:gd name="T39" fmla="*/ 980 h 1543"/>
              <a:gd name="T40" fmla="*/ 115 w 1407"/>
              <a:gd name="T41" fmla="*/ 1081 h 1543"/>
              <a:gd name="T42" fmla="*/ 146 w 1407"/>
              <a:gd name="T43" fmla="*/ 1094 h 1543"/>
              <a:gd name="T44" fmla="*/ 190 w 1407"/>
              <a:gd name="T45" fmla="*/ 1077 h 1543"/>
              <a:gd name="T46" fmla="*/ 230 w 1407"/>
              <a:gd name="T47" fmla="*/ 1003 h 1543"/>
              <a:gd name="T48" fmla="*/ 368 w 1407"/>
              <a:gd name="T49" fmla="*/ 962 h 1543"/>
              <a:gd name="T50" fmla="*/ 422 w 1407"/>
              <a:gd name="T51" fmla="*/ 915 h 1543"/>
              <a:gd name="T52" fmla="*/ 566 w 1407"/>
              <a:gd name="T53" fmla="*/ 966 h 1543"/>
              <a:gd name="T54" fmla="*/ 632 w 1407"/>
              <a:gd name="T55" fmla="*/ 992 h 1543"/>
              <a:gd name="T56" fmla="*/ 651 w 1407"/>
              <a:gd name="T57" fmla="*/ 1009 h 1543"/>
              <a:gd name="T58" fmla="*/ 706 w 1407"/>
              <a:gd name="T59" fmla="*/ 996 h 1543"/>
              <a:gd name="T60" fmla="*/ 797 w 1407"/>
              <a:gd name="T61" fmla="*/ 972 h 1543"/>
              <a:gd name="T62" fmla="*/ 1045 w 1407"/>
              <a:gd name="T63" fmla="*/ 1120 h 1543"/>
              <a:gd name="T64" fmla="*/ 1067 w 1407"/>
              <a:gd name="T65" fmla="*/ 1111 h 1543"/>
              <a:gd name="T66" fmla="*/ 1188 w 1407"/>
              <a:gd name="T67" fmla="*/ 1247 h 1543"/>
              <a:gd name="T68" fmla="*/ 1165 w 1407"/>
              <a:gd name="T69" fmla="*/ 1340 h 1543"/>
              <a:gd name="T70" fmla="*/ 1151 w 1407"/>
              <a:gd name="T71" fmla="*/ 1375 h 1543"/>
              <a:gd name="T72" fmla="*/ 1183 w 1407"/>
              <a:gd name="T73" fmla="*/ 1429 h 1543"/>
              <a:gd name="T74" fmla="*/ 1303 w 1407"/>
              <a:gd name="T75" fmla="*/ 1518 h 1543"/>
              <a:gd name="T76" fmla="*/ 1374 w 1407"/>
              <a:gd name="T77" fmla="*/ 1538 h 1543"/>
              <a:gd name="T78" fmla="*/ 1395 w 1407"/>
              <a:gd name="T79" fmla="*/ 1486 h 1543"/>
              <a:gd name="T80" fmla="*/ 1390 w 1407"/>
              <a:gd name="T81" fmla="*/ 1444 h 1543"/>
              <a:gd name="T82" fmla="*/ 1301 w 1407"/>
              <a:gd name="T83" fmla="*/ 1346 h 1543"/>
              <a:gd name="T84" fmla="*/ 1323 w 1407"/>
              <a:gd name="T85" fmla="*/ 1260 h 1543"/>
              <a:gd name="T86" fmla="*/ 1372 w 1407"/>
              <a:gd name="T87" fmla="*/ 1200 h 1543"/>
              <a:gd name="T88" fmla="*/ 1407 w 1407"/>
              <a:gd name="T89" fmla="*/ 1152 h 1543"/>
              <a:gd name="T90" fmla="*/ 1344 w 1407"/>
              <a:gd name="T91" fmla="*/ 1066 h 1543"/>
              <a:gd name="T92" fmla="*/ 1253 w 1407"/>
              <a:gd name="T93" fmla="*/ 952 h 1543"/>
              <a:gd name="T94" fmla="*/ 1214 w 1407"/>
              <a:gd name="T95" fmla="*/ 915 h 1543"/>
              <a:gd name="T96" fmla="*/ 1087 w 1407"/>
              <a:gd name="T97" fmla="*/ 740 h 1543"/>
              <a:gd name="T98" fmla="*/ 1105 w 1407"/>
              <a:gd name="T99" fmla="*/ 632 h 1543"/>
              <a:gd name="T100" fmla="*/ 1030 w 1407"/>
              <a:gd name="T101" fmla="*/ 479 h 1543"/>
              <a:gd name="T102" fmla="*/ 931 w 1407"/>
              <a:gd name="T103" fmla="*/ 294 h 1543"/>
              <a:gd name="T104" fmla="*/ 831 w 1407"/>
              <a:gd name="T105" fmla="*/ 204 h 1543"/>
              <a:gd name="T106" fmla="*/ 702 w 1407"/>
              <a:gd name="T107" fmla="*/ 198 h 1543"/>
              <a:gd name="T108" fmla="*/ 683 w 1407"/>
              <a:gd name="T109" fmla="*/ 125 h 1543"/>
              <a:gd name="T110" fmla="*/ 694 w 1407"/>
              <a:gd name="T111" fmla="*/ 102 h 1543"/>
              <a:gd name="T112" fmla="*/ 627 w 1407"/>
              <a:gd name="T113" fmla="*/ 27 h 1543"/>
              <a:gd name="T114" fmla="*/ 598 w 1407"/>
              <a:gd name="T115" fmla="*/ 15 h 1543"/>
              <a:gd name="T116" fmla="*/ 447 w 1407"/>
              <a:gd name="T117" fmla="*/ 28 h 1543"/>
              <a:gd name="T118" fmla="*/ 418 w 1407"/>
              <a:gd name="T119" fmla="*/ 44 h 1543"/>
              <a:gd name="T120" fmla="*/ 394 w 1407"/>
              <a:gd name="T121" fmla="*/ 74 h 1543"/>
              <a:gd name="T122" fmla="*/ 357 w 1407"/>
              <a:gd name="T123" fmla="*/ 160 h 15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407" h="1543">
                <a:moveTo>
                  <a:pt x="384" y="202"/>
                </a:moveTo>
                <a:lnTo>
                  <a:pt x="384" y="202"/>
                </a:lnTo>
                <a:lnTo>
                  <a:pt x="374" y="203"/>
                </a:lnTo>
                <a:lnTo>
                  <a:pt x="362" y="205"/>
                </a:lnTo>
                <a:lnTo>
                  <a:pt x="348" y="210"/>
                </a:lnTo>
                <a:lnTo>
                  <a:pt x="348" y="210"/>
                </a:lnTo>
                <a:lnTo>
                  <a:pt x="332" y="216"/>
                </a:lnTo>
                <a:lnTo>
                  <a:pt x="319" y="222"/>
                </a:lnTo>
                <a:lnTo>
                  <a:pt x="310" y="230"/>
                </a:lnTo>
                <a:lnTo>
                  <a:pt x="304" y="236"/>
                </a:lnTo>
                <a:lnTo>
                  <a:pt x="304" y="236"/>
                </a:lnTo>
                <a:lnTo>
                  <a:pt x="302" y="242"/>
                </a:lnTo>
                <a:lnTo>
                  <a:pt x="299" y="253"/>
                </a:lnTo>
                <a:lnTo>
                  <a:pt x="294" y="285"/>
                </a:lnTo>
                <a:lnTo>
                  <a:pt x="290" y="317"/>
                </a:lnTo>
                <a:lnTo>
                  <a:pt x="288" y="328"/>
                </a:lnTo>
                <a:lnTo>
                  <a:pt x="288" y="333"/>
                </a:lnTo>
                <a:lnTo>
                  <a:pt x="288" y="333"/>
                </a:lnTo>
                <a:lnTo>
                  <a:pt x="320" y="377"/>
                </a:lnTo>
                <a:lnTo>
                  <a:pt x="320" y="377"/>
                </a:lnTo>
                <a:lnTo>
                  <a:pt x="320" y="387"/>
                </a:lnTo>
                <a:lnTo>
                  <a:pt x="321" y="397"/>
                </a:lnTo>
                <a:lnTo>
                  <a:pt x="323" y="408"/>
                </a:lnTo>
                <a:lnTo>
                  <a:pt x="323" y="408"/>
                </a:lnTo>
                <a:lnTo>
                  <a:pt x="333" y="441"/>
                </a:lnTo>
                <a:lnTo>
                  <a:pt x="339" y="460"/>
                </a:lnTo>
                <a:lnTo>
                  <a:pt x="345" y="476"/>
                </a:lnTo>
                <a:lnTo>
                  <a:pt x="345" y="476"/>
                </a:lnTo>
                <a:lnTo>
                  <a:pt x="355" y="499"/>
                </a:lnTo>
                <a:lnTo>
                  <a:pt x="359" y="508"/>
                </a:lnTo>
                <a:lnTo>
                  <a:pt x="362" y="514"/>
                </a:lnTo>
                <a:lnTo>
                  <a:pt x="362" y="514"/>
                </a:lnTo>
                <a:lnTo>
                  <a:pt x="366" y="521"/>
                </a:lnTo>
                <a:lnTo>
                  <a:pt x="368" y="524"/>
                </a:lnTo>
                <a:lnTo>
                  <a:pt x="368" y="529"/>
                </a:lnTo>
                <a:lnTo>
                  <a:pt x="368" y="535"/>
                </a:lnTo>
                <a:lnTo>
                  <a:pt x="368" y="535"/>
                </a:lnTo>
                <a:lnTo>
                  <a:pt x="367" y="546"/>
                </a:lnTo>
                <a:lnTo>
                  <a:pt x="362" y="563"/>
                </a:lnTo>
                <a:lnTo>
                  <a:pt x="357" y="585"/>
                </a:lnTo>
                <a:lnTo>
                  <a:pt x="357" y="585"/>
                </a:lnTo>
                <a:lnTo>
                  <a:pt x="363" y="596"/>
                </a:lnTo>
                <a:lnTo>
                  <a:pt x="374" y="609"/>
                </a:lnTo>
                <a:lnTo>
                  <a:pt x="374" y="609"/>
                </a:lnTo>
                <a:lnTo>
                  <a:pt x="377" y="611"/>
                </a:lnTo>
                <a:lnTo>
                  <a:pt x="382" y="613"/>
                </a:lnTo>
                <a:lnTo>
                  <a:pt x="391" y="618"/>
                </a:lnTo>
                <a:lnTo>
                  <a:pt x="406" y="622"/>
                </a:lnTo>
                <a:lnTo>
                  <a:pt x="425" y="619"/>
                </a:lnTo>
                <a:lnTo>
                  <a:pt x="451" y="591"/>
                </a:lnTo>
                <a:lnTo>
                  <a:pt x="441" y="568"/>
                </a:lnTo>
                <a:lnTo>
                  <a:pt x="441" y="568"/>
                </a:lnTo>
                <a:lnTo>
                  <a:pt x="437" y="562"/>
                </a:lnTo>
                <a:lnTo>
                  <a:pt x="435" y="557"/>
                </a:lnTo>
                <a:lnTo>
                  <a:pt x="432" y="552"/>
                </a:lnTo>
                <a:lnTo>
                  <a:pt x="432" y="552"/>
                </a:lnTo>
                <a:lnTo>
                  <a:pt x="423" y="489"/>
                </a:lnTo>
                <a:lnTo>
                  <a:pt x="423" y="489"/>
                </a:lnTo>
                <a:lnTo>
                  <a:pt x="440" y="508"/>
                </a:lnTo>
                <a:lnTo>
                  <a:pt x="453" y="522"/>
                </a:lnTo>
                <a:lnTo>
                  <a:pt x="463" y="530"/>
                </a:lnTo>
                <a:lnTo>
                  <a:pt x="463" y="530"/>
                </a:lnTo>
                <a:lnTo>
                  <a:pt x="465" y="534"/>
                </a:lnTo>
                <a:lnTo>
                  <a:pt x="470" y="540"/>
                </a:lnTo>
                <a:lnTo>
                  <a:pt x="478" y="555"/>
                </a:lnTo>
                <a:lnTo>
                  <a:pt x="488" y="574"/>
                </a:lnTo>
                <a:lnTo>
                  <a:pt x="515" y="587"/>
                </a:lnTo>
                <a:lnTo>
                  <a:pt x="517" y="616"/>
                </a:lnTo>
                <a:lnTo>
                  <a:pt x="517" y="616"/>
                </a:lnTo>
                <a:lnTo>
                  <a:pt x="526" y="630"/>
                </a:lnTo>
                <a:lnTo>
                  <a:pt x="532" y="642"/>
                </a:lnTo>
                <a:lnTo>
                  <a:pt x="534" y="649"/>
                </a:lnTo>
                <a:lnTo>
                  <a:pt x="536" y="656"/>
                </a:lnTo>
                <a:lnTo>
                  <a:pt x="536" y="656"/>
                </a:lnTo>
                <a:lnTo>
                  <a:pt x="541" y="672"/>
                </a:lnTo>
                <a:lnTo>
                  <a:pt x="549" y="689"/>
                </a:lnTo>
                <a:lnTo>
                  <a:pt x="553" y="702"/>
                </a:lnTo>
                <a:lnTo>
                  <a:pt x="555" y="705"/>
                </a:lnTo>
                <a:lnTo>
                  <a:pt x="553" y="705"/>
                </a:lnTo>
                <a:lnTo>
                  <a:pt x="553" y="705"/>
                </a:lnTo>
                <a:lnTo>
                  <a:pt x="550" y="702"/>
                </a:lnTo>
                <a:lnTo>
                  <a:pt x="541" y="699"/>
                </a:lnTo>
                <a:lnTo>
                  <a:pt x="516" y="693"/>
                </a:lnTo>
                <a:lnTo>
                  <a:pt x="486" y="687"/>
                </a:lnTo>
                <a:lnTo>
                  <a:pt x="470" y="685"/>
                </a:lnTo>
                <a:lnTo>
                  <a:pt x="457" y="684"/>
                </a:lnTo>
                <a:lnTo>
                  <a:pt x="457" y="684"/>
                </a:lnTo>
                <a:lnTo>
                  <a:pt x="451" y="685"/>
                </a:lnTo>
                <a:lnTo>
                  <a:pt x="445" y="687"/>
                </a:lnTo>
                <a:lnTo>
                  <a:pt x="437" y="689"/>
                </a:lnTo>
                <a:lnTo>
                  <a:pt x="431" y="694"/>
                </a:lnTo>
                <a:lnTo>
                  <a:pt x="419" y="702"/>
                </a:lnTo>
                <a:lnTo>
                  <a:pt x="407" y="715"/>
                </a:lnTo>
                <a:lnTo>
                  <a:pt x="396" y="727"/>
                </a:lnTo>
                <a:lnTo>
                  <a:pt x="386" y="738"/>
                </a:lnTo>
                <a:lnTo>
                  <a:pt x="374" y="752"/>
                </a:lnTo>
                <a:lnTo>
                  <a:pt x="374" y="752"/>
                </a:lnTo>
                <a:lnTo>
                  <a:pt x="362" y="763"/>
                </a:lnTo>
                <a:lnTo>
                  <a:pt x="346" y="775"/>
                </a:lnTo>
                <a:lnTo>
                  <a:pt x="294" y="812"/>
                </a:lnTo>
                <a:lnTo>
                  <a:pt x="294" y="812"/>
                </a:lnTo>
                <a:lnTo>
                  <a:pt x="258" y="838"/>
                </a:lnTo>
                <a:lnTo>
                  <a:pt x="224" y="865"/>
                </a:lnTo>
                <a:lnTo>
                  <a:pt x="196" y="886"/>
                </a:lnTo>
                <a:lnTo>
                  <a:pt x="186" y="893"/>
                </a:lnTo>
                <a:lnTo>
                  <a:pt x="177" y="896"/>
                </a:lnTo>
                <a:lnTo>
                  <a:pt x="177" y="896"/>
                </a:lnTo>
                <a:lnTo>
                  <a:pt x="173" y="895"/>
                </a:lnTo>
                <a:lnTo>
                  <a:pt x="169" y="893"/>
                </a:lnTo>
                <a:lnTo>
                  <a:pt x="163" y="887"/>
                </a:lnTo>
                <a:lnTo>
                  <a:pt x="155" y="881"/>
                </a:lnTo>
                <a:lnTo>
                  <a:pt x="138" y="862"/>
                </a:lnTo>
                <a:lnTo>
                  <a:pt x="120" y="841"/>
                </a:lnTo>
                <a:lnTo>
                  <a:pt x="102" y="819"/>
                </a:lnTo>
                <a:lnTo>
                  <a:pt x="84" y="799"/>
                </a:lnTo>
                <a:lnTo>
                  <a:pt x="69" y="785"/>
                </a:lnTo>
                <a:lnTo>
                  <a:pt x="63" y="780"/>
                </a:lnTo>
                <a:lnTo>
                  <a:pt x="58" y="778"/>
                </a:lnTo>
                <a:lnTo>
                  <a:pt x="58" y="778"/>
                </a:lnTo>
                <a:lnTo>
                  <a:pt x="54" y="776"/>
                </a:lnTo>
                <a:lnTo>
                  <a:pt x="49" y="775"/>
                </a:lnTo>
                <a:lnTo>
                  <a:pt x="39" y="776"/>
                </a:lnTo>
                <a:lnTo>
                  <a:pt x="28" y="781"/>
                </a:lnTo>
                <a:lnTo>
                  <a:pt x="23" y="784"/>
                </a:lnTo>
                <a:lnTo>
                  <a:pt x="18" y="789"/>
                </a:lnTo>
                <a:lnTo>
                  <a:pt x="14" y="792"/>
                </a:lnTo>
                <a:lnTo>
                  <a:pt x="9" y="798"/>
                </a:lnTo>
                <a:lnTo>
                  <a:pt x="6" y="803"/>
                </a:lnTo>
                <a:lnTo>
                  <a:pt x="3" y="810"/>
                </a:lnTo>
                <a:lnTo>
                  <a:pt x="2" y="818"/>
                </a:lnTo>
                <a:lnTo>
                  <a:pt x="0" y="826"/>
                </a:lnTo>
                <a:lnTo>
                  <a:pt x="0" y="835"/>
                </a:lnTo>
                <a:lnTo>
                  <a:pt x="2" y="844"/>
                </a:lnTo>
                <a:lnTo>
                  <a:pt x="2" y="844"/>
                </a:lnTo>
                <a:lnTo>
                  <a:pt x="4" y="854"/>
                </a:lnTo>
                <a:lnTo>
                  <a:pt x="8" y="865"/>
                </a:lnTo>
                <a:lnTo>
                  <a:pt x="17" y="888"/>
                </a:lnTo>
                <a:lnTo>
                  <a:pt x="29" y="912"/>
                </a:lnTo>
                <a:lnTo>
                  <a:pt x="43" y="936"/>
                </a:lnTo>
                <a:lnTo>
                  <a:pt x="68" y="980"/>
                </a:lnTo>
                <a:lnTo>
                  <a:pt x="86" y="1010"/>
                </a:lnTo>
                <a:lnTo>
                  <a:pt x="86" y="1010"/>
                </a:lnTo>
                <a:lnTo>
                  <a:pt x="91" y="1020"/>
                </a:lnTo>
                <a:lnTo>
                  <a:pt x="96" y="1033"/>
                </a:lnTo>
                <a:lnTo>
                  <a:pt x="104" y="1059"/>
                </a:lnTo>
                <a:lnTo>
                  <a:pt x="109" y="1071"/>
                </a:lnTo>
                <a:lnTo>
                  <a:pt x="115" y="1081"/>
                </a:lnTo>
                <a:lnTo>
                  <a:pt x="118" y="1086"/>
                </a:lnTo>
                <a:lnTo>
                  <a:pt x="121" y="1088"/>
                </a:lnTo>
                <a:lnTo>
                  <a:pt x="125" y="1090"/>
                </a:lnTo>
                <a:lnTo>
                  <a:pt x="129" y="1092"/>
                </a:lnTo>
                <a:lnTo>
                  <a:pt x="129" y="1092"/>
                </a:lnTo>
                <a:lnTo>
                  <a:pt x="137" y="1094"/>
                </a:lnTo>
                <a:lnTo>
                  <a:pt x="146" y="1094"/>
                </a:lnTo>
                <a:lnTo>
                  <a:pt x="161" y="1093"/>
                </a:lnTo>
                <a:lnTo>
                  <a:pt x="175" y="1090"/>
                </a:lnTo>
                <a:lnTo>
                  <a:pt x="179" y="1089"/>
                </a:lnTo>
                <a:lnTo>
                  <a:pt x="183" y="1087"/>
                </a:lnTo>
                <a:lnTo>
                  <a:pt x="183" y="1087"/>
                </a:lnTo>
                <a:lnTo>
                  <a:pt x="187" y="1083"/>
                </a:lnTo>
                <a:lnTo>
                  <a:pt x="190" y="1077"/>
                </a:lnTo>
                <a:lnTo>
                  <a:pt x="196" y="1064"/>
                </a:lnTo>
                <a:lnTo>
                  <a:pt x="202" y="1047"/>
                </a:lnTo>
                <a:lnTo>
                  <a:pt x="202" y="1047"/>
                </a:lnTo>
                <a:lnTo>
                  <a:pt x="207" y="1040"/>
                </a:lnTo>
                <a:lnTo>
                  <a:pt x="217" y="1021"/>
                </a:lnTo>
                <a:lnTo>
                  <a:pt x="224" y="1012"/>
                </a:lnTo>
                <a:lnTo>
                  <a:pt x="230" y="1003"/>
                </a:lnTo>
                <a:lnTo>
                  <a:pt x="236" y="997"/>
                </a:lnTo>
                <a:lnTo>
                  <a:pt x="241" y="993"/>
                </a:lnTo>
                <a:lnTo>
                  <a:pt x="241" y="993"/>
                </a:lnTo>
                <a:lnTo>
                  <a:pt x="293" y="984"/>
                </a:lnTo>
                <a:lnTo>
                  <a:pt x="332" y="974"/>
                </a:lnTo>
                <a:lnTo>
                  <a:pt x="351" y="968"/>
                </a:lnTo>
                <a:lnTo>
                  <a:pt x="368" y="962"/>
                </a:lnTo>
                <a:lnTo>
                  <a:pt x="368" y="962"/>
                </a:lnTo>
                <a:lnTo>
                  <a:pt x="377" y="958"/>
                </a:lnTo>
                <a:lnTo>
                  <a:pt x="384" y="953"/>
                </a:lnTo>
                <a:lnTo>
                  <a:pt x="392" y="949"/>
                </a:lnTo>
                <a:lnTo>
                  <a:pt x="399" y="943"/>
                </a:lnTo>
                <a:lnTo>
                  <a:pt x="411" y="928"/>
                </a:lnTo>
                <a:lnTo>
                  <a:pt x="422" y="915"/>
                </a:lnTo>
                <a:lnTo>
                  <a:pt x="430" y="901"/>
                </a:lnTo>
                <a:lnTo>
                  <a:pt x="436" y="889"/>
                </a:lnTo>
                <a:lnTo>
                  <a:pt x="441" y="879"/>
                </a:lnTo>
                <a:lnTo>
                  <a:pt x="441" y="879"/>
                </a:lnTo>
                <a:lnTo>
                  <a:pt x="500" y="919"/>
                </a:lnTo>
                <a:lnTo>
                  <a:pt x="566" y="966"/>
                </a:lnTo>
                <a:lnTo>
                  <a:pt x="566" y="966"/>
                </a:lnTo>
                <a:lnTo>
                  <a:pt x="572" y="967"/>
                </a:lnTo>
                <a:lnTo>
                  <a:pt x="580" y="970"/>
                </a:lnTo>
                <a:lnTo>
                  <a:pt x="604" y="975"/>
                </a:lnTo>
                <a:lnTo>
                  <a:pt x="636" y="983"/>
                </a:lnTo>
                <a:lnTo>
                  <a:pt x="636" y="983"/>
                </a:lnTo>
                <a:lnTo>
                  <a:pt x="635" y="985"/>
                </a:lnTo>
                <a:lnTo>
                  <a:pt x="632" y="992"/>
                </a:lnTo>
                <a:lnTo>
                  <a:pt x="632" y="996"/>
                </a:lnTo>
                <a:lnTo>
                  <a:pt x="632" y="999"/>
                </a:lnTo>
                <a:lnTo>
                  <a:pt x="635" y="1002"/>
                </a:lnTo>
                <a:lnTo>
                  <a:pt x="638" y="1004"/>
                </a:lnTo>
                <a:lnTo>
                  <a:pt x="638" y="1004"/>
                </a:lnTo>
                <a:lnTo>
                  <a:pt x="645" y="1007"/>
                </a:lnTo>
                <a:lnTo>
                  <a:pt x="651" y="1009"/>
                </a:lnTo>
                <a:lnTo>
                  <a:pt x="659" y="1009"/>
                </a:lnTo>
                <a:lnTo>
                  <a:pt x="671" y="1008"/>
                </a:lnTo>
                <a:lnTo>
                  <a:pt x="671" y="1008"/>
                </a:lnTo>
                <a:lnTo>
                  <a:pt x="684" y="1004"/>
                </a:lnTo>
                <a:lnTo>
                  <a:pt x="694" y="1001"/>
                </a:lnTo>
                <a:lnTo>
                  <a:pt x="702" y="997"/>
                </a:lnTo>
                <a:lnTo>
                  <a:pt x="706" y="996"/>
                </a:lnTo>
                <a:lnTo>
                  <a:pt x="745" y="996"/>
                </a:lnTo>
                <a:lnTo>
                  <a:pt x="745" y="996"/>
                </a:lnTo>
                <a:lnTo>
                  <a:pt x="758" y="997"/>
                </a:lnTo>
                <a:lnTo>
                  <a:pt x="764" y="996"/>
                </a:lnTo>
                <a:lnTo>
                  <a:pt x="769" y="995"/>
                </a:lnTo>
                <a:lnTo>
                  <a:pt x="769" y="995"/>
                </a:lnTo>
                <a:lnTo>
                  <a:pt x="797" y="972"/>
                </a:lnTo>
                <a:lnTo>
                  <a:pt x="823" y="951"/>
                </a:lnTo>
                <a:lnTo>
                  <a:pt x="823" y="951"/>
                </a:lnTo>
                <a:lnTo>
                  <a:pt x="930" y="1035"/>
                </a:lnTo>
                <a:lnTo>
                  <a:pt x="1006" y="1093"/>
                </a:lnTo>
                <a:lnTo>
                  <a:pt x="1033" y="1112"/>
                </a:lnTo>
                <a:lnTo>
                  <a:pt x="1041" y="1117"/>
                </a:lnTo>
                <a:lnTo>
                  <a:pt x="1045" y="1120"/>
                </a:lnTo>
                <a:lnTo>
                  <a:pt x="1045" y="1120"/>
                </a:lnTo>
                <a:lnTo>
                  <a:pt x="1057" y="1121"/>
                </a:lnTo>
                <a:lnTo>
                  <a:pt x="1061" y="1120"/>
                </a:lnTo>
                <a:lnTo>
                  <a:pt x="1063" y="1117"/>
                </a:lnTo>
                <a:lnTo>
                  <a:pt x="1063" y="1117"/>
                </a:lnTo>
                <a:lnTo>
                  <a:pt x="1065" y="1112"/>
                </a:lnTo>
                <a:lnTo>
                  <a:pt x="1067" y="1111"/>
                </a:lnTo>
                <a:lnTo>
                  <a:pt x="1069" y="1112"/>
                </a:lnTo>
                <a:lnTo>
                  <a:pt x="1069" y="1112"/>
                </a:lnTo>
                <a:lnTo>
                  <a:pt x="1075" y="1118"/>
                </a:lnTo>
                <a:lnTo>
                  <a:pt x="1090" y="1134"/>
                </a:lnTo>
                <a:lnTo>
                  <a:pt x="1129" y="1180"/>
                </a:lnTo>
                <a:lnTo>
                  <a:pt x="1188" y="1247"/>
                </a:lnTo>
                <a:lnTo>
                  <a:pt x="1188" y="1247"/>
                </a:lnTo>
                <a:lnTo>
                  <a:pt x="1183" y="1255"/>
                </a:lnTo>
                <a:lnTo>
                  <a:pt x="1179" y="1264"/>
                </a:lnTo>
                <a:lnTo>
                  <a:pt x="1177" y="1274"/>
                </a:lnTo>
                <a:lnTo>
                  <a:pt x="1177" y="1274"/>
                </a:lnTo>
                <a:lnTo>
                  <a:pt x="1174" y="1289"/>
                </a:lnTo>
                <a:lnTo>
                  <a:pt x="1171" y="1312"/>
                </a:lnTo>
                <a:lnTo>
                  <a:pt x="1165" y="1340"/>
                </a:lnTo>
                <a:lnTo>
                  <a:pt x="1165" y="1340"/>
                </a:lnTo>
                <a:lnTo>
                  <a:pt x="1162" y="1343"/>
                </a:lnTo>
                <a:lnTo>
                  <a:pt x="1157" y="1347"/>
                </a:lnTo>
                <a:lnTo>
                  <a:pt x="1154" y="1352"/>
                </a:lnTo>
                <a:lnTo>
                  <a:pt x="1152" y="1358"/>
                </a:lnTo>
                <a:lnTo>
                  <a:pt x="1151" y="1367"/>
                </a:lnTo>
                <a:lnTo>
                  <a:pt x="1151" y="1375"/>
                </a:lnTo>
                <a:lnTo>
                  <a:pt x="1151" y="1375"/>
                </a:lnTo>
                <a:lnTo>
                  <a:pt x="1152" y="1384"/>
                </a:lnTo>
                <a:lnTo>
                  <a:pt x="1155" y="1391"/>
                </a:lnTo>
                <a:lnTo>
                  <a:pt x="1157" y="1396"/>
                </a:lnTo>
                <a:lnTo>
                  <a:pt x="1161" y="1401"/>
                </a:lnTo>
                <a:lnTo>
                  <a:pt x="1169" y="1412"/>
                </a:lnTo>
                <a:lnTo>
                  <a:pt x="1183" y="1429"/>
                </a:lnTo>
                <a:lnTo>
                  <a:pt x="1183" y="1429"/>
                </a:lnTo>
                <a:lnTo>
                  <a:pt x="1188" y="1435"/>
                </a:lnTo>
                <a:lnTo>
                  <a:pt x="1195" y="1442"/>
                </a:lnTo>
                <a:lnTo>
                  <a:pt x="1217" y="1460"/>
                </a:lnTo>
                <a:lnTo>
                  <a:pt x="1243" y="1480"/>
                </a:lnTo>
                <a:lnTo>
                  <a:pt x="1274" y="1500"/>
                </a:lnTo>
                <a:lnTo>
                  <a:pt x="1303" y="1518"/>
                </a:lnTo>
                <a:lnTo>
                  <a:pt x="1330" y="1532"/>
                </a:lnTo>
                <a:lnTo>
                  <a:pt x="1343" y="1538"/>
                </a:lnTo>
                <a:lnTo>
                  <a:pt x="1352" y="1541"/>
                </a:lnTo>
                <a:lnTo>
                  <a:pt x="1361" y="1543"/>
                </a:lnTo>
                <a:lnTo>
                  <a:pt x="1365" y="1541"/>
                </a:lnTo>
                <a:lnTo>
                  <a:pt x="1365" y="1541"/>
                </a:lnTo>
                <a:lnTo>
                  <a:pt x="1374" y="1538"/>
                </a:lnTo>
                <a:lnTo>
                  <a:pt x="1380" y="1533"/>
                </a:lnTo>
                <a:lnTo>
                  <a:pt x="1385" y="1526"/>
                </a:lnTo>
                <a:lnTo>
                  <a:pt x="1390" y="1518"/>
                </a:lnTo>
                <a:lnTo>
                  <a:pt x="1392" y="1511"/>
                </a:lnTo>
                <a:lnTo>
                  <a:pt x="1395" y="1503"/>
                </a:lnTo>
                <a:lnTo>
                  <a:pt x="1395" y="1494"/>
                </a:lnTo>
                <a:lnTo>
                  <a:pt x="1395" y="1486"/>
                </a:lnTo>
                <a:lnTo>
                  <a:pt x="1395" y="1486"/>
                </a:lnTo>
                <a:lnTo>
                  <a:pt x="1396" y="1471"/>
                </a:lnTo>
                <a:lnTo>
                  <a:pt x="1397" y="1461"/>
                </a:lnTo>
                <a:lnTo>
                  <a:pt x="1397" y="1458"/>
                </a:lnTo>
                <a:lnTo>
                  <a:pt x="1396" y="1454"/>
                </a:lnTo>
                <a:lnTo>
                  <a:pt x="1393" y="1449"/>
                </a:lnTo>
                <a:lnTo>
                  <a:pt x="1390" y="1444"/>
                </a:lnTo>
                <a:lnTo>
                  <a:pt x="1390" y="1444"/>
                </a:lnTo>
                <a:lnTo>
                  <a:pt x="1374" y="1427"/>
                </a:lnTo>
                <a:lnTo>
                  <a:pt x="1351" y="1404"/>
                </a:lnTo>
                <a:lnTo>
                  <a:pt x="1321" y="1375"/>
                </a:lnTo>
                <a:lnTo>
                  <a:pt x="1321" y="1375"/>
                </a:lnTo>
                <a:lnTo>
                  <a:pt x="1310" y="1360"/>
                </a:lnTo>
                <a:lnTo>
                  <a:pt x="1301" y="1346"/>
                </a:lnTo>
                <a:lnTo>
                  <a:pt x="1299" y="1340"/>
                </a:lnTo>
                <a:lnTo>
                  <a:pt x="1298" y="1337"/>
                </a:lnTo>
                <a:lnTo>
                  <a:pt x="1298" y="1337"/>
                </a:lnTo>
                <a:lnTo>
                  <a:pt x="1298" y="1318"/>
                </a:lnTo>
                <a:lnTo>
                  <a:pt x="1298" y="1307"/>
                </a:lnTo>
                <a:lnTo>
                  <a:pt x="1323" y="1260"/>
                </a:lnTo>
                <a:lnTo>
                  <a:pt x="1323" y="1260"/>
                </a:lnTo>
                <a:lnTo>
                  <a:pt x="1341" y="1240"/>
                </a:lnTo>
                <a:lnTo>
                  <a:pt x="1356" y="1224"/>
                </a:lnTo>
                <a:lnTo>
                  <a:pt x="1361" y="1217"/>
                </a:lnTo>
                <a:lnTo>
                  <a:pt x="1363" y="1212"/>
                </a:lnTo>
                <a:lnTo>
                  <a:pt x="1363" y="1212"/>
                </a:lnTo>
                <a:lnTo>
                  <a:pt x="1367" y="1206"/>
                </a:lnTo>
                <a:lnTo>
                  <a:pt x="1372" y="1200"/>
                </a:lnTo>
                <a:lnTo>
                  <a:pt x="1387" y="1183"/>
                </a:lnTo>
                <a:lnTo>
                  <a:pt x="1395" y="1174"/>
                </a:lnTo>
                <a:lnTo>
                  <a:pt x="1401" y="1166"/>
                </a:lnTo>
                <a:lnTo>
                  <a:pt x="1405" y="1158"/>
                </a:lnTo>
                <a:lnTo>
                  <a:pt x="1407" y="1155"/>
                </a:lnTo>
                <a:lnTo>
                  <a:pt x="1407" y="1152"/>
                </a:lnTo>
                <a:lnTo>
                  <a:pt x="1407" y="1152"/>
                </a:lnTo>
                <a:lnTo>
                  <a:pt x="1404" y="1145"/>
                </a:lnTo>
                <a:lnTo>
                  <a:pt x="1401" y="1137"/>
                </a:lnTo>
                <a:lnTo>
                  <a:pt x="1393" y="1127"/>
                </a:lnTo>
                <a:lnTo>
                  <a:pt x="1385" y="1116"/>
                </a:lnTo>
                <a:lnTo>
                  <a:pt x="1365" y="1090"/>
                </a:lnTo>
                <a:lnTo>
                  <a:pt x="1344" y="1066"/>
                </a:lnTo>
                <a:lnTo>
                  <a:pt x="1344" y="1066"/>
                </a:lnTo>
                <a:lnTo>
                  <a:pt x="1320" y="1038"/>
                </a:lnTo>
                <a:lnTo>
                  <a:pt x="1294" y="1010"/>
                </a:lnTo>
                <a:lnTo>
                  <a:pt x="1264" y="979"/>
                </a:lnTo>
                <a:lnTo>
                  <a:pt x="1264" y="979"/>
                </a:lnTo>
                <a:lnTo>
                  <a:pt x="1263" y="974"/>
                </a:lnTo>
                <a:lnTo>
                  <a:pt x="1259" y="964"/>
                </a:lnTo>
                <a:lnTo>
                  <a:pt x="1253" y="952"/>
                </a:lnTo>
                <a:lnTo>
                  <a:pt x="1249" y="947"/>
                </a:lnTo>
                <a:lnTo>
                  <a:pt x="1246" y="944"/>
                </a:lnTo>
                <a:lnTo>
                  <a:pt x="1246" y="944"/>
                </a:lnTo>
                <a:lnTo>
                  <a:pt x="1242" y="940"/>
                </a:lnTo>
                <a:lnTo>
                  <a:pt x="1242" y="940"/>
                </a:lnTo>
                <a:lnTo>
                  <a:pt x="1240" y="938"/>
                </a:lnTo>
                <a:lnTo>
                  <a:pt x="1214" y="915"/>
                </a:lnTo>
                <a:lnTo>
                  <a:pt x="1214" y="915"/>
                </a:lnTo>
                <a:lnTo>
                  <a:pt x="1206" y="905"/>
                </a:lnTo>
                <a:lnTo>
                  <a:pt x="1196" y="894"/>
                </a:lnTo>
                <a:lnTo>
                  <a:pt x="1174" y="866"/>
                </a:lnTo>
                <a:lnTo>
                  <a:pt x="1151" y="835"/>
                </a:lnTo>
                <a:lnTo>
                  <a:pt x="1127" y="799"/>
                </a:lnTo>
                <a:lnTo>
                  <a:pt x="1087" y="740"/>
                </a:lnTo>
                <a:lnTo>
                  <a:pt x="1070" y="715"/>
                </a:lnTo>
                <a:lnTo>
                  <a:pt x="1070" y="715"/>
                </a:lnTo>
                <a:lnTo>
                  <a:pt x="1075" y="705"/>
                </a:lnTo>
                <a:lnTo>
                  <a:pt x="1087" y="682"/>
                </a:lnTo>
                <a:lnTo>
                  <a:pt x="1099" y="655"/>
                </a:lnTo>
                <a:lnTo>
                  <a:pt x="1103" y="643"/>
                </a:lnTo>
                <a:lnTo>
                  <a:pt x="1105" y="632"/>
                </a:lnTo>
                <a:lnTo>
                  <a:pt x="1105" y="632"/>
                </a:lnTo>
                <a:lnTo>
                  <a:pt x="1105" y="626"/>
                </a:lnTo>
                <a:lnTo>
                  <a:pt x="1103" y="618"/>
                </a:lnTo>
                <a:lnTo>
                  <a:pt x="1092" y="595"/>
                </a:lnTo>
                <a:lnTo>
                  <a:pt x="1079" y="565"/>
                </a:lnTo>
                <a:lnTo>
                  <a:pt x="1062" y="534"/>
                </a:lnTo>
                <a:lnTo>
                  <a:pt x="1030" y="479"/>
                </a:lnTo>
                <a:lnTo>
                  <a:pt x="1016" y="454"/>
                </a:lnTo>
                <a:lnTo>
                  <a:pt x="1038" y="421"/>
                </a:lnTo>
                <a:lnTo>
                  <a:pt x="1038" y="421"/>
                </a:lnTo>
                <a:lnTo>
                  <a:pt x="1027" y="407"/>
                </a:lnTo>
                <a:lnTo>
                  <a:pt x="996" y="369"/>
                </a:lnTo>
                <a:lnTo>
                  <a:pt x="954" y="320"/>
                </a:lnTo>
                <a:lnTo>
                  <a:pt x="931" y="294"/>
                </a:lnTo>
                <a:lnTo>
                  <a:pt x="907" y="268"/>
                </a:lnTo>
                <a:lnTo>
                  <a:pt x="907" y="268"/>
                </a:lnTo>
                <a:lnTo>
                  <a:pt x="885" y="247"/>
                </a:lnTo>
                <a:lnTo>
                  <a:pt x="867" y="230"/>
                </a:lnTo>
                <a:lnTo>
                  <a:pt x="854" y="217"/>
                </a:lnTo>
                <a:lnTo>
                  <a:pt x="841" y="210"/>
                </a:lnTo>
                <a:lnTo>
                  <a:pt x="831" y="204"/>
                </a:lnTo>
                <a:lnTo>
                  <a:pt x="821" y="202"/>
                </a:lnTo>
                <a:lnTo>
                  <a:pt x="810" y="200"/>
                </a:lnTo>
                <a:lnTo>
                  <a:pt x="798" y="200"/>
                </a:lnTo>
                <a:lnTo>
                  <a:pt x="798" y="200"/>
                </a:lnTo>
                <a:lnTo>
                  <a:pt x="710" y="200"/>
                </a:lnTo>
                <a:lnTo>
                  <a:pt x="710" y="200"/>
                </a:lnTo>
                <a:lnTo>
                  <a:pt x="702" y="198"/>
                </a:lnTo>
                <a:lnTo>
                  <a:pt x="694" y="192"/>
                </a:lnTo>
                <a:lnTo>
                  <a:pt x="685" y="186"/>
                </a:lnTo>
                <a:lnTo>
                  <a:pt x="683" y="182"/>
                </a:lnTo>
                <a:lnTo>
                  <a:pt x="683" y="179"/>
                </a:lnTo>
                <a:lnTo>
                  <a:pt x="683" y="179"/>
                </a:lnTo>
                <a:lnTo>
                  <a:pt x="683" y="125"/>
                </a:lnTo>
                <a:lnTo>
                  <a:pt x="683" y="125"/>
                </a:lnTo>
                <a:lnTo>
                  <a:pt x="683" y="117"/>
                </a:lnTo>
                <a:lnTo>
                  <a:pt x="685" y="111"/>
                </a:lnTo>
                <a:lnTo>
                  <a:pt x="687" y="108"/>
                </a:lnTo>
                <a:lnTo>
                  <a:pt x="688" y="108"/>
                </a:lnTo>
                <a:lnTo>
                  <a:pt x="688" y="108"/>
                </a:lnTo>
                <a:lnTo>
                  <a:pt x="691" y="106"/>
                </a:lnTo>
                <a:lnTo>
                  <a:pt x="694" y="102"/>
                </a:lnTo>
                <a:lnTo>
                  <a:pt x="700" y="90"/>
                </a:lnTo>
                <a:lnTo>
                  <a:pt x="706" y="73"/>
                </a:lnTo>
                <a:lnTo>
                  <a:pt x="688" y="68"/>
                </a:lnTo>
                <a:lnTo>
                  <a:pt x="688" y="36"/>
                </a:lnTo>
                <a:lnTo>
                  <a:pt x="643" y="28"/>
                </a:lnTo>
                <a:lnTo>
                  <a:pt x="643" y="28"/>
                </a:lnTo>
                <a:lnTo>
                  <a:pt x="627" y="27"/>
                </a:lnTo>
                <a:lnTo>
                  <a:pt x="615" y="26"/>
                </a:lnTo>
                <a:lnTo>
                  <a:pt x="610" y="23"/>
                </a:lnTo>
                <a:lnTo>
                  <a:pt x="608" y="22"/>
                </a:lnTo>
                <a:lnTo>
                  <a:pt x="608" y="22"/>
                </a:lnTo>
                <a:lnTo>
                  <a:pt x="607" y="20"/>
                </a:lnTo>
                <a:lnTo>
                  <a:pt x="604" y="17"/>
                </a:lnTo>
                <a:lnTo>
                  <a:pt x="598" y="15"/>
                </a:lnTo>
                <a:lnTo>
                  <a:pt x="589" y="13"/>
                </a:lnTo>
                <a:lnTo>
                  <a:pt x="550" y="0"/>
                </a:lnTo>
                <a:lnTo>
                  <a:pt x="550" y="0"/>
                </a:lnTo>
                <a:lnTo>
                  <a:pt x="509" y="10"/>
                </a:lnTo>
                <a:lnTo>
                  <a:pt x="509" y="10"/>
                </a:lnTo>
                <a:lnTo>
                  <a:pt x="474" y="20"/>
                </a:lnTo>
                <a:lnTo>
                  <a:pt x="447" y="28"/>
                </a:lnTo>
                <a:lnTo>
                  <a:pt x="447" y="28"/>
                </a:lnTo>
                <a:lnTo>
                  <a:pt x="443" y="33"/>
                </a:lnTo>
                <a:lnTo>
                  <a:pt x="438" y="37"/>
                </a:lnTo>
                <a:lnTo>
                  <a:pt x="431" y="39"/>
                </a:lnTo>
                <a:lnTo>
                  <a:pt x="431" y="39"/>
                </a:lnTo>
                <a:lnTo>
                  <a:pt x="424" y="42"/>
                </a:lnTo>
                <a:lnTo>
                  <a:pt x="418" y="44"/>
                </a:lnTo>
                <a:lnTo>
                  <a:pt x="413" y="49"/>
                </a:lnTo>
                <a:lnTo>
                  <a:pt x="408" y="55"/>
                </a:lnTo>
                <a:lnTo>
                  <a:pt x="408" y="55"/>
                </a:lnTo>
                <a:lnTo>
                  <a:pt x="402" y="61"/>
                </a:lnTo>
                <a:lnTo>
                  <a:pt x="399" y="63"/>
                </a:lnTo>
                <a:lnTo>
                  <a:pt x="396" y="67"/>
                </a:lnTo>
                <a:lnTo>
                  <a:pt x="394" y="74"/>
                </a:lnTo>
                <a:lnTo>
                  <a:pt x="394" y="74"/>
                </a:lnTo>
                <a:lnTo>
                  <a:pt x="388" y="97"/>
                </a:lnTo>
                <a:lnTo>
                  <a:pt x="384" y="108"/>
                </a:lnTo>
                <a:lnTo>
                  <a:pt x="388" y="150"/>
                </a:lnTo>
                <a:lnTo>
                  <a:pt x="367" y="145"/>
                </a:lnTo>
                <a:lnTo>
                  <a:pt x="377" y="160"/>
                </a:lnTo>
                <a:lnTo>
                  <a:pt x="357" y="160"/>
                </a:lnTo>
                <a:lnTo>
                  <a:pt x="357" y="160"/>
                </a:lnTo>
                <a:lnTo>
                  <a:pt x="362" y="169"/>
                </a:lnTo>
                <a:lnTo>
                  <a:pt x="362" y="169"/>
                </a:lnTo>
                <a:lnTo>
                  <a:pt x="384" y="202"/>
                </a:lnTo>
                <a:lnTo>
                  <a:pt x="384" y="20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5">
            <a:extLst>
              <a:ext uri="{FF2B5EF4-FFF2-40B4-BE49-F238E27FC236}">
                <a16:creationId xmlns:a16="http://schemas.microsoft.com/office/drawing/2014/main" id="{555766D6-4D4D-4C23-8AD5-DD0865C278B0}"/>
              </a:ext>
            </a:extLst>
          </p:cNvPr>
          <p:cNvSpPr>
            <a:spLocks/>
          </p:cNvSpPr>
          <p:nvPr/>
        </p:nvSpPr>
        <p:spPr bwMode="auto">
          <a:xfrm>
            <a:off x="3865969" y="1427472"/>
            <a:ext cx="2391956" cy="1820276"/>
          </a:xfrm>
          <a:custGeom>
            <a:avLst/>
            <a:gdLst>
              <a:gd name="T0" fmla="*/ 1042 w 1682"/>
              <a:gd name="T1" fmla="*/ 206 h 1280"/>
              <a:gd name="T2" fmla="*/ 1102 w 1682"/>
              <a:gd name="T3" fmla="*/ 255 h 1280"/>
              <a:gd name="T4" fmla="*/ 1216 w 1682"/>
              <a:gd name="T5" fmla="*/ 390 h 1280"/>
              <a:gd name="T6" fmla="*/ 1274 w 1682"/>
              <a:gd name="T7" fmla="*/ 497 h 1280"/>
              <a:gd name="T8" fmla="*/ 1310 w 1682"/>
              <a:gd name="T9" fmla="*/ 609 h 1280"/>
              <a:gd name="T10" fmla="*/ 1375 w 1682"/>
              <a:gd name="T11" fmla="*/ 602 h 1280"/>
              <a:gd name="T12" fmla="*/ 1407 w 1682"/>
              <a:gd name="T13" fmla="*/ 601 h 1280"/>
              <a:gd name="T14" fmla="*/ 1390 w 1682"/>
              <a:gd name="T15" fmla="*/ 634 h 1280"/>
              <a:gd name="T16" fmla="*/ 1363 w 1682"/>
              <a:gd name="T17" fmla="*/ 675 h 1280"/>
              <a:gd name="T18" fmla="*/ 1339 w 1682"/>
              <a:gd name="T19" fmla="*/ 685 h 1280"/>
              <a:gd name="T20" fmla="*/ 1366 w 1682"/>
              <a:gd name="T21" fmla="*/ 698 h 1280"/>
              <a:gd name="T22" fmla="*/ 1403 w 1682"/>
              <a:gd name="T23" fmla="*/ 674 h 1280"/>
              <a:gd name="T24" fmla="*/ 1483 w 1682"/>
              <a:gd name="T25" fmla="*/ 722 h 1280"/>
              <a:gd name="T26" fmla="*/ 1585 w 1682"/>
              <a:gd name="T27" fmla="*/ 774 h 1280"/>
              <a:gd name="T28" fmla="*/ 1657 w 1682"/>
              <a:gd name="T29" fmla="*/ 829 h 1280"/>
              <a:gd name="T30" fmla="*/ 1679 w 1682"/>
              <a:gd name="T31" fmla="*/ 905 h 1280"/>
              <a:gd name="T32" fmla="*/ 1652 w 1682"/>
              <a:gd name="T33" fmla="*/ 931 h 1280"/>
              <a:gd name="T34" fmla="*/ 1534 w 1682"/>
              <a:gd name="T35" fmla="*/ 915 h 1280"/>
              <a:gd name="T36" fmla="*/ 1461 w 1682"/>
              <a:gd name="T37" fmla="*/ 956 h 1280"/>
              <a:gd name="T38" fmla="*/ 1380 w 1682"/>
              <a:gd name="T39" fmla="*/ 970 h 1280"/>
              <a:gd name="T40" fmla="*/ 1205 w 1682"/>
              <a:gd name="T41" fmla="*/ 925 h 1280"/>
              <a:gd name="T42" fmla="*/ 1063 w 1682"/>
              <a:gd name="T43" fmla="*/ 880 h 1280"/>
              <a:gd name="T44" fmla="*/ 880 w 1682"/>
              <a:gd name="T45" fmla="*/ 900 h 1280"/>
              <a:gd name="T46" fmla="*/ 756 w 1682"/>
              <a:gd name="T47" fmla="*/ 921 h 1280"/>
              <a:gd name="T48" fmla="*/ 520 w 1682"/>
              <a:gd name="T49" fmla="*/ 966 h 1280"/>
              <a:gd name="T50" fmla="*/ 319 w 1682"/>
              <a:gd name="T51" fmla="*/ 1139 h 1280"/>
              <a:gd name="T52" fmla="*/ 267 w 1682"/>
              <a:gd name="T53" fmla="*/ 1207 h 1280"/>
              <a:gd name="T54" fmla="*/ 222 w 1682"/>
              <a:gd name="T55" fmla="*/ 1264 h 1280"/>
              <a:gd name="T56" fmla="*/ 187 w 1682"/>
              <a:gd name="T57" fmla="*/ 1276 h 1280"/>
              <a:gd name="T58" fmla="*/ 146 w 1682"/>
              <a:gd name="T59" fmla="*/ 1222 h 1280"/>
              <a:gd name="T60" fmla="*/ 30 w 1682"/>
              <a:gd name="T61" fmla="*/ 1125 h 1280"/>
              <a:gd name="T62" fmla="*/ 2 w 1682"/>
              <a:gd name="T63" fmla="*/ 1073 h 1280"/>
              <a:gd name="T64" fmla="*/ 66 w 1682"/>
              <a:gd name="T65" fmla="*/ 1054 h 1280"/>
              <a:gd name="T66" fmla="*/ 151 w 1682"/>
              <a:gd name="T67" fmla="*/ 1091 h 1280"/>
              <a:gd name="T68" fmla="*/ 238 w 1682"/>
              <a:gd name="T69" fmla="*/ 1094 h 1280"/>
              <a:gd name="T70" fmla="*/ 356 w 1682"/>
              <a:gd name="T71" fmla="*/ 915 h 1280"/>
              <a:gd name="T72" fmla="*/ 419 w 1682"/>
              <a:gd name="T73" fmla="*/ 835 h 1280"/>
              <a:gd name="T74" fmla="*/ 482 w 1682"/>
              <a:gd name="T75" fmla="*/ 751 h 1280"/>
              <a:gd name="T76" fmla="*/ 701 w 1682"/>
              <a:gd name="T77" fmla="*/ 628 h 1280"/>
              <a:gd name="T78" fmla="*/ 687 w 1682"/>
              <a:gd name="T79" fmla="*/ 539 h 1280"/>
              <a:gd name="T80" fmla="*/ 583 w 1682"/>
              <a:gd name="T81" fmla="*/ 417 h 1280"/>
              <a:gd name="T82" fmla="*/ 327 w 1682"/>
              <a:gd name="T83" fmla="*/ 477 h 1280"/>
              <a:gd name="T84" fmla="*/ 269 w 1682"/>
              <a:gd name="T85" fmla="*/ 673 h 1280"/>
              <a:gd name="T86" fmla="*/ 238 w 1682"/>
              <a:gd name="T87" fmla="*/ 716 h 1280"/>
              <a:gd name="T88" fmla="*/ 206 w 1682"/>
              <a:gd name="T89" fmla="*/ 722 h 1280"/>
              <a:gd name="T90" fmla="*/ 169 w 1682"/>
              <a:gd name="T91" fmla="*/ 682 h 1280"/>
              <a:gd name="T92" fmla="*/ 178 w 1682"/>
              <a:gd name="T93" fmla="*/ 619 h 1280"/>
              <a:gd name="T94" fmla="*/ 205 w 1682"/>
              <a:gd name="T95" fmla="*/ 574 h 1280"/>
              <a:gd name="T96" fmla="*/ 318 w 1682"/>
              <a:gd name="T97" fmla="*/ 276 h 1280"/>
              <a:gd name="T98" fmla="*/ 349 w 1682"/>
              <a:gd name="T99" fmla="*/ 218 h 1280"/>
              <a:gd name="T100" fmla="*/ 620 w 1682"/>
              <a:gd name="T101" fmla="*/ 158 h 1280"/>
              <a:gd name="T102" fmla="*/ 631 w 1682"/>
              <a:gd name="T103" fmla="*/ 83 h 1280"/>
              <a:gd name="T104" fmla="*/ 700 w 1682"/>
              <a:gd name="T105" fmla="*/ 13 h 1280"/>
              <a:gd name="T106" fmla="*/ 863 w 1682"/>
              <a:gd name="T107" fmla="*/ 40 h 1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682" h="1280">
                <a:moveTo>
                  <a:pt x="908" y="172"/>
                </a:moveTo>
                <a:lnTo>
                  <a:pt x="908" y="172"/>
                </a:lnTo>
                <a:lnTo>
                  <a:pt x="929" y="175"/>
                </a:lnTo>
                <a:lnTo>
                  <a:pt x="974" y="186"/>
                </a:lnTo>
                <a:lnTo>
                  <a:pt x="999" y="192"/>
                </a:lnTo>
                <a:lnTo>
                  <a:pt x="1023" y="198"/>
                </a:lnTo>
                <a:lnTo>
                  <a:pt x="1042" y="206"/>
                </a:lnTo>
                <a:lnTo>
                  <a:pt x="1050" y="208"/>
                </a:lnTo>
                <a:lnTo>
                  <a:pt x="1055" y="212"/>
                </a:lnTo>
                <a:lnTo>
                  <a:pt x="1055" y="212"/>
                </a:lnTo>
                <a:lnTo>
                  <a:pt x="1072" y="224"/>
                </a:lnTo>
                <a:lnTo>
                  <a:pt x="1085" y="237"/>
                </a:lnTo>
                <a:lnTo>
                  <a:pt x="1102" y="255"/>
                </a:lnTo>
                <a:lnTo>
                  <a:pt x="1102" y="255"/>
                </a:lnTo>
                <a:lnTo>
                  <a:pt x="1115" y="272"/>
                </a:lnTo>
                <a:lnTo>
                  <a:pt x="1137" y="305"/>
                </a:lnTo>
                <a:lnTo>
                  <a:pt x="1170" y="355"/>
                </a:lnTo>
                <a:lnTo>
                  <a:pt x="1170" y="355"/>
                </a:lnTo>
                <a:lnTo>
                  <a:pt x="1177" y="362"/>
                </a:lnTo>
                <a:lnTo>
                  <a:pt x="1193" y="374"/>
                </a:lnTo>
                <a:lnTo>
                  <a:pt x="1216" y="390"/>
                </a:lnTo>
                <a:lnTo>
                  <a:pt x="1205" y="406"/>
                </a:lnTo>
                <a:lnTo>
                  <a:pt x="1205" y="406"/>
                </a:lnTo>
                <a:lnTo>
                  <a:pt x="1214" y="415"/>
                </a:lnTo>
                <a:lnTo>
                  <a:pt x="1235" y="442"/>
                </a:lnTo>
                <a:lnTo>
                  <a:pt x="1235" y="442"/>
                </a:lnTo>
                <a:lnTo>
                  <a:pt x="1260" y="476"/>
                </a:lnTo>
                <a:lnTo>
                  <a:pt x="1274" y="497"/>
                </a:lnTo>
                <a:lnTo>
                  <a:pt x="1274" y="497"/>
                </a:lnTo>
                <a:lnTo>
                  <a:pt x="1278" y="514"/>
                </a:lnTo>
                <a:lnTo>
                  <a:pt x="1289" y="553"/>
                </a:lnTo>
                <a:lnTo>
                  <a:pt x="1295" y="573"/>
                </a:lnTo>
                <a:lnTo>
                  <a:pt x="1301" y="591"/>
                </a:lnTo>
                <a:lnTo>
                  <a:pt x="1308" y="605"/>
                </a:lnTo>
                <a:lnTo>
                  <a:pt x="1310" y="609"/>
                </a:lnTo>
                <a:lnTo>
                  <a:pt x="1312" y="611"/>
                </a:lnTo>
                <a:lnTo>
                  <a:pt x="1312" y="611"/>
                </a:lnTo>
                <a:lnTo>
                  <a:pt x="1332" y="618"/>
                </a:lnTo>
                <a:lnTo>
                  <a:pt x="1344" y="622"/>
                </a:lnTo>
                <a:lnTo>
                  <a:pt x="1344" y="622"/>
                </a:lnTo>
                <a:lnTo>
                  <a:pt x="1361" y="611"/>
                </a:lnTo>
                <a:lnTo>
                  <a:pt x="1375" y="602"/>
                </a:lnTo>
                <a:lnTo>
                  <a:pt x="1383" y="600"/>
                </a:lnTo>
                <a:lnTo>
                  <a:pt x="1389" y="597"/>
                </a:lnTo>
                <a:lnTo>
                  <a:pt x="1389" y="597"/>
                </a:lnTo>
                <a:lnTo>
                  <a:pt x="1398" y="596"/>
                </a:lnTo>
                <a:lnTo>
                  <a:pt x="1404" y="597"/>
                </a:lnTo>
                <a:lnTo>
                  <a:pt x="1407" y="599"/>
                </a:lnTo>
                <a:lnTo>
                  <a:pt x="1407" y="601"/>
                </a:lnTo>
                <a:lnTo>
                  <a:pt x="1407" y="603"/>
                </a:lnTo>
                <a:lnTo>
                  <a:pt x="1407" y="606"/>
                </a:lnTo>
                <a:lnTo>
                  <a:pt x="1407" y="606"/>
                </a:lnTo>
                <a:lnTo>
                  <a:pt x="1400" y="619"/>
                </a:lnTo>
                <a:lnTo>
                  <a:pt x="1395" y="630"/>
                </a:lnTo>
                <a:lnTo>
                  <a:pt x="1395" y="630"/>
                </a:lnTo>
                <a:lnTo>
                  <a:pt x="1390" y="634"/>
                </a:lnTo>
                <a:lnTo>
                  <a:pt x="1381" y="641"/>
                </a:lnTo>
                <a:lnTo>
                  <a:pt x="1369" y="648"/>
                </a:lnTo>
                <a:lnTo>
                  <a:pt x="1369" y="648"/>
                </a:lnTo>
                <a:lnTo>
                  <a:pt x="1369" y="653"/>
                </a:lnTo>
                <a:lnTo>
                  <a:pt x="1368" y="664"/>
                </a:lnTo>
                <a:lnTo>
                  <a:pt x="1367" y="670"/>
                </a:lnTo>
                <a:lnTo>
                  <a:pt x="1363" y="675"/>
                </a:lnTo>
                <a:lnTo>
                  <a:pt x="1360" y="679"/>
                </a:lnTo>
                <a:lnTo>
                  <a:pt x="1357" y="679"/>
                </a:lnTo>
                <a:lnTo>
                  <a:pt x="1354" y="680"/>
                </a:lnTo>
                <a:lnTo>
                  <a:pt x="1354" y="680"/>
                </a:lnTo>
                <a:lnTo>
                  <a:pt x="1347" y="680"/>
                </a:lnTo>
                <a:lnTo>
                  <a:pt x="1343" y="682"/>
                </a:lnTo>
                <a:lnTo>
                  <a:pt x="1339" y="685"/>
                </a:lnTo>
                <a:lnTo>
                  <a:pt x="1335" y="688"/>
                </a:lnTo>
                <a:lnTo>
                  <a:pt x="1331" y="694"/>
                </a:lnTo>
                <a:lnTo>
                  <a:pt x="1329" y="697"/>
                </a:lnTo>
                <a:lnTo>
                  <a:pt x="1364" y="706"/>
                </a:lnTo>
                <a:lnTo>
                  <a:pt x="1364" y="706"/>
                </a:lnTo>
                <a:lnTo>
                  <a:pt x="1364" y="703"/>
                </a:lnTo>
                <a:lnTo>
                  <a:pt x="1366" y="698"/>
                </a:lnTo>
                <a:lnTo>
                  <a:pt x="1368" y="692"/>
                </a:lnTo>
                <a:lnTo>
                  <a:pt x="1372" y="687"/>
                </a:lnTo>
                <a:lnTo>
                  <a:pt x="1378" y="681"/>
                </a:lnTo>
                <a:lnTo>
                  <a:pt x="1386" y="677"/>
                </a:lnTo>
                <a:lnTo>
                  <a:pt x="1396" y="675"/>
                </a:lnTo>
                <a:lnTo>
                  <a:pt x="1396" y="675"/>
                </a:lnTo>
                <a:lnTo>
                  <a:pt x="1403" y="674"/>
                </a:lnTo>
                <a:lnTo>
                  <a:pt x="1409" y="675"/>
                </a:lnTo>
                <a:lnTo>
                  <a:pt x="1416" y="677"/>
                </a:lnTo>
                <a:lnTo>
                  <a:pt x="1425" y="681"/>
                </a:lnTo>
                <a:lnTo>
                  <a:pt x="1441" y="690"/>
                </a:lnTo>
                <a:lnTo>
                  <a:pt x="1456" y="700"/>
                </a:lnTo>
                <a:lnTo>
                  <a:pt x="1471" y="711"/>
                </a:lnTo>
                <a:lnTo>
                  <a:pt x="1483" y="722"/>
                </a:lnTo>
                <a:lnTo>
                  <a:pt x="1498" y="734"/>
                </a:lnTo>
                <a:lnTo>
                  <a:pt x="1498" y="734"/>
                </a:lnTo>
                <a:lnTo>
                  <a:pt x="1512" y="740"/>
                </a:lnTo>
                <a:lnTo>
                  <a:pt x="1536" y="750"/>
                </a:lnTo>
                <a:lnTo>
                  <a:pt x="1563" y="762"/>
                </a:lnTo>
                <a:lnTo>
                  <a:pt x="1575" y="768"/>
                </a:lnTo>
                <a:lnTo>
                  <a:pt x="1585" y="774"/>
                </a:lnTo>
                <a:lnTo>
                  <a:pt x="1585" y="774"/>
                </a:lnTo>
                <a:lnTo>
                  <a:pt x="1604" y="785"/>
                </a:lnTo>
                <a:lnTo>
                  <a:pt x="1615" y="791"/>
                </a:lnTo>
                <a:lnTo>
                  <a:pt x="1626" y="797"/>
                </a:lnTo>
                <a:lnTo>
                  <a:pt x="1637" y="806"/>
                </a:lnTo>
                <a:lnTo>
                  <a:pt x="1648" y="816"/>
                </a:lnTo>
                <a:lnTo>
                  <a:pt x="1657" y="829"/>
                </a:lnTo>
                <a:lnTo>
                  <a:pt x="1667" y="843"/>
                </a:lnTo>
                <a:lnTo>
                  <a:pt x="1667" y="843"/>
                </a:lnTo>
                <a:lnTo>
                  <a:pt x="1674" y="860"/>
                </a:lnTo>
                <a:lnTo>
                  <a:pt x="1679" y="875"/>
                </a:lnTo>
                <a:lnTo>
                  <a:pt x="1682" y="888"/>
                </a:lnTo>
                <a:lnTo>
                  <a:pt x="1680" y="900"/>
                </a:lnTo>
                <a:lnTo>
                  <a:pt x="1679" y="905"/>
                </a:lnTo>
                <a:lnTo>
                  <a:pt x="1678" y="910"/>
                </a:lnTo>
                <a:lnTo>
                  <a:pt x="1675" y="915"/>
                </a:lnTo>
                <a:lnTo>
                  <a:pt x="1672" y="920"/>
                </a:lnTo>
                <a:lnTo>
                  <a:pt x="1668" y="924"/>
                </a:lnTo>
                <a:lnTo>
                  <a:pt x="1663" y="926"/>
                </a:lnTo>
                <a:lnTo>
                  <a:pt x="1659" y="928"/>
                </a:lnTo>
                <a:lnTo>
                  <a:pt x="1652" y="931"/>
                </a:lnTo>
                <a:lnTo>
                  <a:pt x="1652" y="931"/>
                </a:lnTo>
                <a:lnTo>
                  <a:pt x="1645" y="932"/>
                </a:lnTo>
                <a:lnTo>
                  <a:pt x="1637" y="933"/>
                </a:lnTo>
                <a:lnTo>
                  <a:pt x="1616" y="932"/>
                </a:lnTo>
                <a:lnTo>
                  <a:pt x="1594" y="928"/>
                </a:lnTo>
                <a:lnTo>
                  <a:pt x="1571" y="925"/>
                </a:lnTo>
                <a:lnTo>
                  <a:pt x="1534" y="915"/>
                </a:lnTo>
                <a:lnTo>
                  <a:pt x="1518" y="911"/>
                </a:lnTo>
                <a:lnTo>
                  <a:pt x="1518" y="911"/>
                </a:lnTo>
                <a:lnTo>
                  <a:pt x="1511" y="920"/>
                </a:lnTo>
                <a:lnTo>
                  <a:pt x="1501" y="930"/>
                </a:lnTo>
                <a:lnTo>
                  <a:pt x="1488" y="940"/>
                </a:lnTo>
                <a:lnTo>
                  <a:pt x="1471" y="951"/>
                </a:lnTo>
                <a:lnTo>
                  <a:pt x="1461" y="956"/>
                </a:lnTo>
                <a:lnTo>
                  <a:pt x="1450" y="961"/>
                </a:lnTo>
                <a:lnTo>
                  <a:pt x="1438" y="965"/>
                </a:lnTo>
                <a:lnTo>
                  <a:pt x="1425" y="968"/>
                </a:lnTo>
                <a:lnTo>
                  <a:pt x="1412" y="970"/>
                </a:lnTo>
                <a:lnTo>
                  <a:pt x="1396" y="971"/>
                </a:lnTo>
                <a:lnTo>
                  <a:pt x="1396" y="971"/>
                </a:lnTo>
                <a:lnTo>
                  <a:pt x="1380" y="970"/>
                </a:lnTo>
                <a:lnTo>
                  <a:pt x="1363" y="968"/>
                </a:lnTo>
                <a:lnTo>
                  <a:pt x="1346" y="966"/>
                </a:lnTo>
                <a:lnTo>
                  <a:pt x="1328" y="962"/>
                </a:lnTo>
                <a:lnTo>
                  <a:pt x="1293" y="954"/>
                </a:lnTo>
                <a:lnTo>
                  <a:pt x="1259" y="943"/>
                </a:lnTo>
                <a:lnTo>
                  <a:pt x="1229" y="933"/>
                </a:lnTo>
                <a:lnTo>
                  <a:pt x="1205" y="925"/>
                </a:lnTo>
                <a:lnTo>
                  <a:pt x="1183" y="916"/>
                </a:lnTo>
                <a:lnTo>
                  <a:pt x="1166" y="928"/>
                </a:lnTo>
                <a:lnTo>
                  <a:pt x="1166" y="928"/>
                </a:lnTo>
                <a:lnTo>
                  <a:pt x="1143" y="917"/>
                </a:lnTo>
                <a:lnTo>
                  <a:pt x="1120" y="905"/>
                </a:lnTo>
                <a:lnTo>
                  <a:pt x="1092" y="892"/>
                </a:lnTo>
                <a:lnTo>
                  <a:pt x="1063" y="880"/>
                </a:lnTo>
                <a:lnTo>
                  <a:pt x="1035" y="870"/>
                </a:lnTo>
                <a:lnTo>
                  <a:pt x="1023" y="867"/>
                </a:lnTo>
                <a:lnTo>
                  <a:pt x="1012" y="864"/>
                </a:lnTo>
                <a:lnTo>
                  <a:pt x="1004" y="863"/>
                </a:lnTo>
                <a:lnTo>
                  <a:pt x="997" y="864"/>
                </a:lnTo>
                <a:lnTo>
                  <a:pt x="997" y="864"/>
                </a:lnTo>
                <a:lnTo>
                  <a:pt x="880" y="900"/>
                </a:lnTo>
                <a:lnTo>
                  <a:pt x="880" y="900"/>
                </a:lnTo>
                <a:lnTo>
                  <a:pt x="855" y="907"/>
                </a:lnTo>
                <a:lnTo>
                  <a:pt x="816" y="916"/>
                </a:lnTo>
                <a:lnTo>
                  <a:pt x="816" y="916"/>
                </a:lnTo>
                <a:lnTo>
                  <a:pt x="799" y="919"/>
                </a:lnTo>
                <a:lnTo>
                  <a:pt x="780" y="920"/>
                </a:lnTo>
                <a:lnTo>
                  <a:pt x="756" y="921"/>
                </a:lnTo>
                <a:lnTo>
                  <a:pt x="744" y="898"/>
                </a:lnTo>
                <a:lnTo>
                  <a:pt x="575" y="903"/>
                </a:lnTo>
                <a:lnTo>
                  <a:pt x="575" y="903"/>
                </a:lnTo>
                <a:lnTo>
                  <a:pt x="571" y="910"/>
                </a:lnTo>
                <a:lnTo>
                  <a:pt x="552" y="931"/>
                </a:lnTo>
                <a:lnTo>
                  <a:pt x="539" y="947"/>
                </a:lnTo>
                <a:lnTo>
                  <a:pt x="520" y="966"/>
                </a:lnTo>
                <a:lnTo>
                  <a:pt x="495" y="990"/>
                </a:lnTo>
                <a:lnTo>
                  <a:pt x="465" y="1018"/>
                </a:lnTo>
                <a:lnTo>
                  <a:pt x="465" y="1018"/>
                </a:lnTo>
                <a:lnTo>
                  <a:pt x="433" y="1047"/>
                </a:lnTo>
                <a:lnTo>
                  <a:pt x="401" y="1074"/>
                </a:lnTo>
                <a:lnTo>
                  <a:pt x="343" y="1120"/>
                </a:lnTo>
                <a:lnTo>
                  <a:pt x="319" y="1139"/>
                </a:lnTo>
                <a:lnTo>
                  <a:pt x="299" y="1155"/>
                </a:lnTo>
                <a:lnTo>
                  <a:pt x="286" y="1168"/>
                </a:lnTo>
                <a:lnTo>
                  <a:pt x="282" y="1173"/>
                </a:lnTo>
                <a:lnTo>
                  <a:pt x="280" y="1177"/>
                </a:lnTo>
                <a:lnTo>
                  <a:pt x="280" y="1177"/>
                </a:lnTo>
                <a:lnTo>
                  <a:pt x="273" y="1193"/>
                </a:lnTo>
                <a:lnTo>
                  <a:pt x="267" y="1207"/>
                </a:lnTo>
                <a:lnTo>
                  <a:pt x="262" y="1218"/>
                </a:lnTo>
                <a:lnTo>
                  <a:pt x="259" y="1224"/>
                </a:lnTo>
                <a:lnTo>
                  <a:pt x="259" y="1224"/>
                </a:lnTo>
                <a:lnTo>
                  <a:pt x="257" y="1229"/>
                </a:lnTo>
                <a:lnTo>
                  <a:pt x="252" y="1235"/>
                </a:lnTo>
                <a:lnTo>
                  <a:pt x="233" y="1255"/>
                </a:lnTo>
                <a:lnTo>
                  <a:pt x="222" y="1264"/>
                </a:lnTo>
                <a:lnTo>
                  <a:pt x="211" y="1273"/>
                </a:lnTo>
                <a:lnTo>
                  <a:pt x="200" y="1278"/>
                </a:lnTo>
                <a:lnTo>
                  <a:pt x="197" y="1279"/>
                </a:lnTo>
                <a:lnTo>
                  <a:pt x="193" y="1280"/>
                </a:lnTo>
                <a:lnTo>
                  <a:pt x="193" y="1280"/>
                </a:lnTo>
                <a:lnTo>
                  <a:pt x="189" y="1279"/>
                </a:lnTo>
                <a:lnTo>
                  <a:pt x="187" y="1276"/>
                </a:lnTo>
                <a:lnTo>
                  <a:pt x="180" y="1270"/>
                </a:lnTo>
                <a:lnTo>
                  <a:pt x="175" y="1262"/>
                </a:lnTo>
                <a:lnTo>
                  <a:pt x="169" y="1252"/>
                </a:lnTo>
                <a:lnTo>
                  <a:pt x="157" y="1233"/>
                </a:lnTo>
                <a:lnTo>
                  <a:pt x="152" y="1225"/>
                </a:lnTo>
                <a:lnTo>
                  <a:pt x="148" y="1224"/>
                </a:lnTo>
                <a:lnTo>
                  <a:pt x="146" y="1222"/>
                </a:lnTo>
                <a:lnTo>
                  <a:pt x="146" y="1222"/>
                </a:lnTo>
                <a:lnTo>
                  <a:pt x="134" y="1215"/>
                </a:lnTo>
                <a:lnTo>
                  <a:pt x="112" y="1199"/>
                </a:lnTo>
                <a:lnTo>
                  <a:pt x="85" y="1177"/>
                </a:lnTo>
                <a:lnTo>
                  <a:pt x="56" y="1151"/>
                </a:lnTo>
                <a:lnTo>
                  <a:pt x="42" y="1138"/>
                </a:lnTo>
                <a:lnTo>
                  <a:pt x="30" y="1125"/>
                </a:lnTo>
                <a:lnTo>
                  <a:pt x="19" y="1113"/>
                </a:lnTo>
                <a:lnTo>
                  <a:pt x="9" y="1101"/>
                </a:lnTo>
                <a:lnTo>
                  <a:pt x="3" y="1090"/>
                </a:lnTo>
                <a:lnTo>
                  <a:pt x="2" y="1085"/>
                </a:lnTo>
                <a:lnTo>
                  <a:pt x="0" y="1081"/>
                </a:lnTo>
                <a:lnTo>
                  <a:pt x="0" y="1076"/>
                </a:lnTo>
                <a:lnTo>
                  <a:pt x="2" y="1073"/>
                </a:lnTo>
                <a:lnTo>
                  <a:pt x="4" y="1070"/>
                </a:lnTo>
                <a:lnTo>
                  <a:pt x="7" y="1068"/>
                </a:lnTo>
                <a:lnTo>
                  <a:pt x="7" y="1068"/>
                </a:lnTo>
                <a:lnTo>
                  <a:pt x="22" y="1061"/>
                </a:lnTo>
                <a:lnTo>
                  <a:pt x="37" y="1057"/>
                </a:lnTo>
                <a:lnTo>
                  <a:pt x="51" y="1054"/>
                </a:lnTo>
                <a:lnTo>
                  <a:pt x="66" y="1054"/>
                </a:lnTo>
                <a:lnTo>
                  <a:pt x="78" y="1056"/>
                </a:lnTo>
                <a:lnTo>
                  <a:pt x="90" y="1058"/>
                </a:lnTo>
                <a:lnTo>
                  <a:pt x="99" y="1062"/>
                </a:lnTo>
                <a:lnTo>
                  <a:pt x="106" y="1065"/>
                </a:lnTo>
                <a:lnTo>
                  <a:pt x="106" y="1065"/>
                </a:lnTo>
                <a:lnTo>
                  <a:pt x="124" y="1076"/>
                </a:lnTo>
                <a:lnTo>
                  <a:pt x="151" y="1091"/>
                </a:lnTo>
                <a:lnTo>
                  <a:pt x="190" y="1113"/>
                </a:lnTo>
                <a:lnTo>
                  <a:pt x="190" y="1113"/>
                </a:lnTo>
                <a:lnTo>
                  <a:pt x="195" y="1114"/>
                </a:lnTo>
                <a:lnTo>
                  <a:pt x="203" y="1113"/>
                </a:lnTo>
                <a:lnTo>
                  <a:pt x="210" y="1109"/>
                </a:lnTo>
                <a:lnTo>
                  <a:pt x="220" y="1105"/>
                </a:lnTo>
                <a:lnTo>
                  <a:pt x="238" y="1094"/>
                </a:lnTo>
                <a:lnTo>
                  <a:pt x="246" y="1088"/>
                </a:lnTo>
                <a:lnTo>
                  <a:pt x="252" y="1082"/>
                </a:lnTo>
                <a:lnTo>
                  <a:pt x="252" y="1082"/>
                </a:lnTo>
                <a:lnTo>
                  <a:pt x="262" y="1070"/>
                </a:lnTo>
                <a:lnTo>
                  <a:pt x="276" y="1047"/>
                </a:lnTo>
                <a:lnTo>
                  <a:pt x="315" y="982"/>
                </a:lnTo>
                <a:lnTo>
                  <a:pt x="356" y="915"/>
                </a:lnTo>
                <a:lnTo>
                  <a:pt x="372" y="890"/>
                </a:lnTo>
                <a:lnTo>
                  <a:pt x="384" y="874"/>
                </a:lnTo>
                <a:lnTo>
                  <a:pt x="384" y="874"/>
                </a:lnTo>
                <a:lnTo>
                  <a:pt x="399" y="858"/>
                </a:lnTo>
                <a:lnTo>
                  <a:pt x="410" y="847"/>
                </a:lnTo>
                <a:lnTo>
                  <a:pt x="417" y="839"/>
                </a:lnTo>
                <a:lnTo>
                  <a:pt x="419" y="835"/>
                </a:lnTo>
                <a:lnTo>
                  <a:pt x="422" y="831"/>
                </a:lnTo>
                <a:lnTo>
                  <a:pt x="422" y="831"/>
                </a:lnTo>
                <a:lnTo>
                  <a:pt x="424" y="825"/>
                </a:lnTo>
                <a:lnTo>
                  <a:pt x="431" y="814"/>
                </a:lnTo>
                <a:lnTo>
                  <a:pt x="452" y="787"/>
                </a:lnTo>
                <a:lnTo>
                  <a:pt x="474" y="761"/>
                </a:lnTo>
                <a:lnTo>
                  <a:pt x="482" y="751"/>
                </a:lnTo>
                <a:lnTo>
                  <a:pt x="488" y="746"/>
                </a:lnTo>
                <a:lnTo>
                  <a:pt x="488" y="746"/>
                </a:lnTo>
                <a:lnTo>
                  <a:pt x="523" y="736"/>
                </a:lnTo>
                <a:lnTo>
                  <a:pt x="590" y="715"/>
                </a:lnTo>
                <a:lnTo>
                  <a:pt x="684" y="687"/>
                </a:lnTo>
                <a:lnTo>
                  <a:pt x="675" y="662"/>
                </a:lnTo>
                <a:lnTo>
                  <a:pt x="701" y="628"/>
                </a:lnTo>
                <a:lnTo>
                  <a:pt x="736" y="597"/>
                </a:lnTo>
                <a:lnTo>
                  <a:pt x="736" y="597"/>
                </a:lnTo>
                <a:lnTo>
                  <a:pt x="717" y="578"/>
                </a:lnTo>
                <a:lnTo>
                  <a:pt x="702" y="562"/>
                </a:lnTo>
                <a:lnTo>
                  <a:pt x="694" y="553"/>
                </a:lnTo>
                <a:lnTo>
                  <a:pt x="694" y="553"/>
                </a:lnTo>
                <a:lnTo>
                  <a:pt x="687" y="539"/>
                </a:lnTo>
                <a:lnTo>
                  <a:pt x="675" y="515"/>
                </a:lnTo>
                <a:lnTo>
                  <a:pt x="654" y="472"/>
                </a:lnTo>
                <a:lnTo>
                  <a:pt x="654" y="472"/>
                </a:lnTo>
                <a:lnTo>
                  <a:pt x="652" y="469"/>
                </a:lnTo>
                <a:lnTo>
                  <a:pt x="647" y="464"/>
                </a:lnTo>
                <a:lnTo>
                  <a:pt x="630" y="451"/>
                </a:lnTo>
                <a:lnTo>
                  <a:pt x="583" y="417"/>
                </a:lnTo>
                <a:lnTo>
                  <a:pt x="537" y="386"/>
                </a:lnTo>
                <a:lnTo>
                  <a:pt x="515" y="373"/>
                </a:lnTo>
                <a:lnTo>
                  <a:pt x="422" y="359"/>
                </a:lnTo>
                <a:lnTo>
                  <a:pt x="396" y="356"/>
                </a:lnTo>
                <a:lnTo>
                  <a:pt x="396" y="356"/>
                </a:lnTo>
                <a:lnTo>
                  <a:pt x="367" y="407"/>
                </a:lnTo>
                <a:lnTo>
                  <a:pt x="327" y="477"/>
                </a:lnTo>
                <a:lnTo>
                  <a:pt x="327" y="477"/>
                </a:lnTo>
                <a:lnTo>
                  <a:pt x="320" y="493"/>
                </a:lnTo>
                <a:lnTo>
                  <a:pt x="310" y="517"/>
                </a:lnTo>
                <a:lnTo>
                  <a:pt x="290" y="579"/>
                </a:lnTo>
                <a:lnTo>
                  <a:pt x="264" y="662"/>
                </a:lnTo>
                <a:lnTo>
                  <a:pt x="264" y="662"/>
                </a:lnTo>
                <a:lnTo>
                  <a:pt x="269" y="673"/>
                </a:lnTo>
                <a:lnTo>
                  <a:pt x="272" y="681"/>
                </a:lnTo>
                <a:lnTo>
                  <a:pt x="273" y="685"/>
                </a:lnTo>
                <a:lnTo>
                  <a:pt x="273" y="687"/>
                </a:lnTo>
                <a:lnTo>
                  <a:pt x="273" y="687"/>
                </a:lnTo>
                <a:lnTo>
                  <a:pt x="266" y="693"/>
                </a:lnTo>
                <a:lnTo>
                  <a:pt x="253" y="704"/>
                </a:lnTo>
                <a:lnTo>
                  <a:pt x="238" y="716"/>
                </a:lnTo>
                <a:lnTo>
                  <a:pt x="238" y="716"/>
                </a:lnTo>
                <a:lnTo>
                  <a:pt x="235" y="720"/>
                </a:lnTo>
                <a:lnTo>
                  <a:pt x="232" y="722"/>
                </a:lnTo>
                <a:lnTo>
                  <a:pt x="227" y="725"/>
                </a:lnTo>
                <a:lnTo>
                  <a:pt x="221" y="726"/>
                </a:lnTo>
                <a:lnTo>
                  <a:pt x="215" y="725"/>
                </a:lnTo>
                <a:lnTo>
                  <a:pt x="206" y="722"/>
                </a:lnTo>
                <a:lnTo>
                  <a:pt x="198" y="716"/>
                </a:lnTo>
                <a:lnTo>
                  <a:pt x="198" y="716"/>
                </a:lnTo>
                <a:lnTo>
                  <a:pt x="182" y="704"/>
                </a:lnTo>
                <a:lnTo>
                  <a:pt x="177" y="699"/>
                </a:lnTo>
                <a:lnTo>
                  <a:pt x="174" y="693"/>
                </a:lnTo>
                <a:lnTo>
                  <a:pt x="171" y="688"/>
                </a:lnTo>
                <a:lnTo>
                  <a:pt x="169" y="682"/>
                </a:lnTo>
                <a:lnTo>
                  <a:pt x="169" y="675"/>
                </a:lnTo>
                <a:lnTo>
                  <a:pt x="167" y="666"/>
                </a:lnTo>
                <a:lnTo>
                  <a:pt x="167" y="666"/>
                </a:lnTo>
                <a:lnTo>
                  <a:pt x="169" y="651"/>
                </a:lnTo>
                <a:lnTo>
                  <a:pt x="170" y="640"/>
                </a:lnTo>
                <a:lnTo>
                  <a:pt x="174" y="630"/>
                </a:lnTo>
                <a:lnTo>
                  <a:pt x="178" y="619"/>
                </a:lnTo>
                <a:lnTo>
                  <a:pt x="178" y="619"/>
                </a:lnTo>
                <a:lnTo>
                  <a:pt x="184" y="608"/>
                </a:lnTo>
                <a:lnTo>
                  <a:pt x="193" y="599"/>
                </a:lnTo>
                <a:lnTo>
                  <a:pt x="200" y="588"/>
                </a:lnTo>
                <a:lnTo>
                  <a:pt x="203" y="582"/>
                </a:lnTo>
                <a:lnTo>
                  <a:pt x="205" y="574"/>
                </a:lnTo>
                <a:lnTo>
                  <a:pt x="205" y="574"/>
                </a:lnTo>
                <a:lnTo>
                  <a:pt x="222" y="527"/>
                </a:lnTo>
                <a:lnTo>
                  <a:pt x="256" y="440"/>
                </a:lnTo>
                <a:lnTo>
                  <a:pt x="289" y="354"/>
                </a:lnTo>
                <a:lnTo>
                  <a:pt x="304" y="311"/>
                </a:lnTo>
                <a:lnTo>
                  <a:pt x="304" y="311"/>
                </a:lnTo>
                <a:lnTo>
                  <a:pt x="309" y="297"/>
                </a:lnTo>
                <a:lnTo>
                  <a:pt x="318" y="276"/>
                </a:lnTo>
                <a:lnTo>
                  <a:pt x="330" y="248"/>
                </a:lnTo>
                <a:lnTo>
                  <a:pt x="330" y="248"/>
                </a:lnTo>
                <a:lnTo>
                  <a:pt x="331" y="243"/>
                </a:lnTo>
                <a:lnTo>
                  <a:pt x="335" y="234"/>
                </a:lnTo>
                <a:lnTo>
                  <a:pt x="338" y="228"/>
                </a:lnTo>
                <a:lnTo>
                  <a:pt x="343" y="223"/>
                </a:lnTo>
                <a:lnTo>
                  <a:pt x="349" y="218"/>
                </a:lnTo>
                <a:lnTo>
                  <a:pt x="356" y="217"/>
                </a:lnTo>
                <a:lnTo>
                  <a:pt x="356" y="217"/>
                </a:lnTo>
                <a:lnTo>
                  <a:pt x="498" y="201"/>
                </a:lnTo>
                <a:lnTo>
                  <a:pt x="555" y="198"/>
                </a:lnTo>
                <a:lnTo>
                  <a:pt x="623" y="167"/>
                </a:lnTo>
                <a:lnTo>
                  <a:pt x="623" y="167"/>
                </a:lnTo>
                <a:lnTo>
                  <a:pt x="620" y="158"/>
                </a:lnTo>
                <a:lnTo>
                  <a:pt x="618" y="140"/>
                </a:lnTo>
                <a:lnTo>
                  <a:pt x="618" y="129"/>
                </a:lnTo>
                <a:lnTo>
                  <a:pt x="618" y="117"/>
                </a:lnTo>
                <a:lnTo>
                  <a:pt x="620" y="105"/>
                </a:lnTo>
                <a:lnTo>
                  <a:pt x="625" y="94"/>
                </a:lnTo>
                <a:lnTo>
                  <a:pt x="625" y="94"/>
                </a:lnTo>
                <a:lnTo>
                  <a:pt x="631" y="83"/>
                </a:lnTo>
                <a:lnTo>
                  <a:pt x="638" y="71"/>
                </a:lnTo>
                <a:lnTo>
                  <a:pt x="656" y="48"/>
                </a:lnTo>
                <a:lnTo>
                  <a:pt x="675" y="29"/>
                </a:lnTo>
                <a:lnTo>
                  <a:pt x="683" y="21"/>
                </a:lnTo>
                <a:lnTo>
                  <a:pt x="689" y="17"/>
                </a:lnTo>
                <a:lnTo>
                  <a:pt x="689" y="17"/>
                </a:lnTo>
                <a:lnTo>
                  <a:pt x="700" y="13"/>
                </a:lnTo>
                <a:lnTo>
                  <a:pt x="710" y="11"/>
                </a:lnTo>
                <a:lnTo>
                  <a:pt x="736" y="7"/>
                </a:lnTo>
                <a:lnTo>
                  <a:pt x="736" y="7"/>
                </a:lnTo>
                <a:lnTo>
                  <a:pt x="800" y="0"/>
                </a:lnTo>
                <a:lnTo>
                  <a:pt x="800" y="17"/>
                </a:lnTo>
                <a:lnTo>
                  <a:pt x="863" y="21"/>
                </a:lnTo>
                <a:lnTo>
                  <a:pt x="863" y="40"/>
                </a:lnTo>
                <a:lnTo>
                  <a:pt x="880" y="47"/>
                </a:lnTo>
                <a:lnTo>
                  <a:pt x="875" y="66"/>
                </a:lnTo>
                <a:lnTo>
                  <a:pt x="907" y="75"/>
                </a:lnTo>
                <a:lnTo>
                  <a:pt x="902" y="111"/>
                </a:lnTo>
                <a:lnTo>
                  <a:pt x="935" y="117"/>
                </a:lnTo>
                <a:lnTo>
                  <a:pt x="908" y="17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6">
            <a:extLst>
              <a:ext uri="{FF2B5EF4-FFF2-40B4-BE49-F238E27FC236}">
                <a16:creationId xmlns:a16="http://schemas.microsoft.com/office/drawing/2014/main" id="{59FF0638-E0B3-4C25-99EB-997D12AEB236}"/>
              </a:ext>
            </a:extLst>
          </p:cNvPr>
          <p:cNvSpPr>
            <a:spLocks/>
          </p:cNvSpPr>
          <p:nvPr/>
        </p:nvSpPr>
        <p:spPr bwMode="auto">
          <a:xfrm>
            <a:off x="6671113" y="1575223"/>
            <a:ext cx="2501462" cy="1853777"/>
          </a:xfrm>
          <a:custGeom>
            <a:avLst/>
            <a:gdLst>
              <a:gd name="T0" fmla="*/ 487 w 1541"/>
              <a:gd name="T1" fmla="*/ 19 h 1142"/>
              <a:gd name="T2" fmla="*/ 541 w 1541"/>
              <a:gd name="T3" fmla="*/ 11 h 1142"/>
              <a:gd name="T4" fmla="*/ 621 w 1541"/>
              <a:gd name="T5" fmla="*/ 0 h 1142"/>
              <a:gd name="T6" fmla="*/ 693 w 1541"/>
              <a:gd name="T7" fmla="*/ 96 h 1142"/>
              <a:gd name="T8" fmla="*/ 757 w 1541"/>
              <a:gd name="T9" fmla="*/ 127 h 1142"/>
              <a:gd name="T10" fmla="*/ 899 w 1541"/>
              <a:gd name="T11" fmla="*/ 165 h 1142"/>
              <a:gd name="T12" fmla="*/ 1202 w 1541"/>
              <a:gd name="T13" fmla="*/ 161 h 1142"/>
              <a:gd name="T14" fmla="*/ 1281 w 1541"/>
              <a:gd name="T15" fmla="*/ 180 h 1142"/>
              <a:gd name="T16" fmla="*/ 1422 w 1541"/>
              <a:gd name="T17" fmla="*/ 429 h 1142"/>
              <a:gd name="T18" fmla="*/ 1455 w 1541"/>
              <a:gd name="T19" fmla="*/ 486 h 1142"/>
              <a:gd name="T20" fmla="*/ 1491 w 1541"/>
              <a:gd name="T21" fmla="*/ 469 h 1142"/>
              <a:gd name="T22" fmla="*/ 1462 w 1541"/>
              <a:gd name="T23" fmla="*/ 524 h 1142"/>
              <a:gd name="T24" fmla="*/ 1513 w 1541"/>
              <a:gd name="T25" fmla="*/ 503 h 1142"/>
              <a:gd name="T26" fmla="*/ 1525 w 1541"/>
              <a:gd name="T27" fmla="*/ 511 h 1142"/>
              <a:gd name="T28" fmla="*/ 1534 w 1541"/>
              <a:gd name="T29" fmla="*/ 539 h 1142"/>
              <a:gd name="T30" fmla="*/ 1528 w 1541"/>
              <a:gd name="T31" fmla="*/ 577 h 1142"/>
              <a:gd name="T32" fmla="*/ 1476 w 1541"/>
              <a:gd name="T33" fmla="*/ 605 h 1142"/>
              <a:gd name="T34" fmla="*/ 1402 w 1541"/>
              <a:gd name="T35" fmla="*/ 574 h 1142"/>
              <a:gd name="T36" fmla="*/ 1375 w 1541"/>
              <a:gd name="T37" fmla="*/ 527 h 1142"/>
              <a:gd name="T38" fmla="*/ 1277 w 1541"/>
              <a:gd name="T39" fmla="*/ 368 h 1142"/>
              <a:gd name="T40" fmla="*/ 949 w 1541"/>
              <a:gd name="T41" fmla="*/ 348 h 1142"/>
              <a:gd name="T42" fmla="*/ 949 w 1541"/>
              <a:gd name="T43" fmla="*/ 545 h 1142"/>
              <a:gd name="T44" fmla="*/ 933 w 1541"/>
              <a:gd name="T45" fmla="*/ 806 h 1142"/>
              <a:gd name="T46" fmla="*/ 852 w 1541"/>
              <a:gd name="T47" fmla="*/ 850 h 1142"/>
              <a:gd name="T48" fmla="*/ 1007 w 1541"/>
              <a:gd name="T49" fmla="*/ 933 h 1142"/>
              <a:gd name="T50" fmla="*/ 1125 w 1541"/>
              <a:gd name="T51" fmla="*/ 902 h 1142"/>
              <a:gd name="T52" fmla="*/ 1165 w 1541"/>
              <a:gd name="T53" fmla="*/ 902 h 1142"/>
              <a:gd name="T54" fmla="*/ 1195 w 1541"/>
              <a:gd name="T55" fmla="*/ 938 h 1142"/>
              <a:gd name="T56" fmla="*/ 1277 w 1541"/>
              <a:gd name="T57" fmla="*/ 1109 h 1142"/>
              <a:gd name="T58" fmla="*/ 1247 w 1541"/>
              <a:gd name="T59" fmla="*/ 1141 h 1142"/>
              <a:gd name="T60" fmla="*/ 1173 w 1541"/>
              <a:gd name="T61" fmla="*/ 1099 h 1142"/>
              <a:gd name="T62" fmla="*/ 1106 w 1541"/>
              <a:gd name="T63" fmla="*/ 1040 h 1142"/>
              <a:gd name="T64" fmla="*/ 886 w 1541"/>
              <a:gd name="T65" fmla="*/ 1029 h 1142"/>
              <a:gd name="T66" fmla="*/ 529 w 1541"/>
              <a:gd name="T67" fmla="*/ 1015 h 1142"/>
              <a:gd name="T68" fmla="*/ 457 w 1541"/>
              <a:gd name="T69" fmla="*/ 867 h 1142"/>
              <a:gd name="T70" fmla="*/ 113 w 1541"/>
              <a:gd name="T71" fmla="*/ 862 h 1142"/>
              <a:gd name="T72" fmla="*/ 67 w 1541"/>
              <a:gd name="T73" fmla="*/ 852 h 1142"/>
              <a:gd name="T74" fmla="*/ 98 w 1541"/>
              <a:gd name="T75" fmla="*/ 718 h 1142"/>
              <a:gd name="T76" fmla="*/ 121 w 1541"/>
              <a:gd name="T77" fmla="*/ 606 h 1142"/>
              <a:gd name="T78" fmla="*/ 155 w 1541"/>
              <a:gd name="T79" fmla="*/ 583 h 1142"/>
              <a:gd name="T80" fmla="*/ 205 w 1541"/>
              <a:gd name="T81" fmla="*/ 602 h 1142"/>
              <a:gd name="T82" fmla="*/ 227 w 1541"/>
              <a:gd name="T83" fmla="*/ 685 h 1142"/>
              <a:gd name="T84" fmla="*/ 227 w 1541"/>
              <a:gd name="T85" fmla="*/ 714 h 1142"/>
              <a:gd name="T86" fmla="*/ 541 w 1541"/>
              <a:gd name="T87" fmla="*/ 715 h 1142"/>
              <a:gd name="T88" fmla="*/ 534 w 1541"/>
              <a:gd name="T89" fmla="*/ 641 h 1142"/>
              <a:gd name="T90" fmla="*/ 574 w 1541"/>
              <a:gd name="T91" fmla="*/ 532 h 1142"/>
              <a:gd name="T92" fmla="*/ 530 w 1541"/>
              <a:gd name="T93" fmla="*/ 422 h 1142"/>
              <a:gd name="T94" fmla="*/ 478 w 1541"/>
              <a:gd name="T95" fmla="*/ 326 h 1142"/>
              <a:gd name="T96" fmla="*/ 107 w 1541"/>
              <a:gd name="T97" fmla="*/ 250 h 1142"/>
              <a:gd name="T98" fmla="*/ 104 w 1541"/>
              <a:gd name="T99" fmla="*/ 292 h 1142"/>
              <a:gd name="T100" fmla="*/ 100 w 1541"/>
              <a:gd name="T101" fmla="*/ 327 h 1142"/>
              <a:gd name="T102" fmla="*/ 29 w 1541"/>
              <a:gd name="T103" fmla="*/ 331 h 1142"/>
              <a:gd name="T104" fmla="*/ 14 w 1541"/>
              <a:gd name="T105" fmla="*/ 279 h 1142"/>
              <a:gd name="T106" fmla="*/ 15 w 1541"/>
              <a:gd name="T107" fmla="*/ 193 h 1142"/>
              <a:gd name="T108" fmla="*/ 47 w 1541"/>
              <a:gd name="T109" fmla="*/ 140 h 1142"/>
              <a:gd name="T110" fmla="*/ 218 w 1541"/>
              <a:gd name="T111" fmla="*/ 127 h 1142"/>
              <a:gd name="T112" fmla="*/ 379 w 1541"/>
              <a:gd name="T113" fmla="*/ 114 h 1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541" h="1142">
                <a:moveTo>
                  <a:pt x="432" y="77"/>
                </a:moveTo>
                <a:lnTo>
                  <a:pt x="432" y="77"/>
                </a:lnTo>
                <a:lnTo>
                  <a:pt x="438" y="69"/>
                </a:lnTo>
                <a:lnTo>
                  <a:pt x="453" y="51"/>
                </a:lnTo>
                <a:lnTo>
                  <a:pt x="461" y="41"/>
                </a:lnTo>
                <a:lnTo>
                  <a:pt x="471" y="31"/>
                </a:lnTo>
                <a:lnTo>
                  <a:pt x="480" y="24"/>
                </a:lnTo>
                <a:lnTo>
                  <a:pt x="487" y="19"/>
                </a:lnTo>
                <a:lnTo>
                  <a:pt x="487" y="19"/>
                </a:lnTo>
                <a:lnTo>
                  <a:pt x="495" y="17"/>
                </a:lnTo>
                <a:lnTo>
                  <a:pt x="503" y="15"/>
                </a:lnTo>
                <a:lnTo>
                  <a:pt x="518" y="13"/>
                </a:lnTo>
                <a:lnTo>
                  <a:pt x="532" y="12"/>
                </a:lnTo>
                <a:lnTo>
                  <a:pt x="538" y="12"/>
                </a:lnTo>
                <a:lnTo>
                  <a:pt x="541" y="11"/>
                </a:lnTo>
                <a:lnTo>
                  <a:pt x="541" y="11"/>
                </a:lnTo>
                <a:lnTo>
                  <a:pt x="552" y="8"/>
                </a:lnTo>
                <a:lnTo>
                  <a:pt x="564" y="6"/>
                </a:lnTo>
                <a:lnTo>
                  <a:pt x="578" y="5"/>
                </a:lnTo>
                <a:lnTo>
                  <a:pt x="588" y="5"/>
                </a:lnTo>
                <a:lnTo>
                  <a:pt x="588" y="5"/>
                </a:lnTo>
                <a:lnTo>
                  <a:pt x="599" y="3"/>
                </a:lnTo>
                <a:lnTo>
                  <a:pt x="609" y="2"/>
                </a:lnTo>
                <a:lnTo>
                  <a:pt x="621" y="0"/>
                </a:lnTo>
                <a:lnTo>
                  <a:pt x="617" y="15"/>
                </a:lnTo>
                <a:lnTo>
                  <a:pt x="644" y="14"/>
                </a:lnTo>
                <a:lnTo>
                  <a:pt x="648" y="30"/>
                </a:lnTo>
                <a:lnTo>
                  <a:pt x="688" y="29"/>
                </a:lnTo>
                <a:lnTo>
                  <a:pt x="677" y="51"/>
                </a:lnTo>
                <a:lnTo>
                  <a:pt x="697" y="52"/>
                </a:lnTo>
                <a:lnTo>
                  <a:pt x="693" y="83"/>
                </a:lnTo>
                <a:lnTo>
                  <a:pt x="693" y="96"/>
                </a:lnTo>
                <a:lnTo>
                  <a:pt x="709" y="97"/>
                </a:lnTo>
                <a:lnTo>
                  <a:pt x="699" y="112"/>
                </a:lnTo>
                <a:lnTo>
                  <a:pt x="699" y="112"/>
                </a:lnTo>
                <a:lnTo>
                  <a:pt x="719" y="119"/>
                </a:lnTo>
                <a:lnTo>
                  <a:pt x="736" y="123"/>
                </a:lnTo>
                <a:lnTo>
                  <a:pt x="747" y="125"/>
                </a:lnTo>
                <a:lnTo>
                  <a:pt x="747" y="125"/>
                </a:lnTo>
                <a:lnTo>
                  <a:pt x="757" y="127"/>
                </a:lnTo>
                <a:lnTo>
                  <a:pt x="772" y="132"/>
                </a:lnTo>
                <a:lnTo>
                  <a:pt x="793" y="138"/>
                </a:lnTo>
                <a:lnTo>
                  <a:pt x="815" y="143"/>
                </a:lnTo>
                <a:lnTo>
                  <a:pt x="815" y="143"/>
                </a:lnTo>
                <a:lnTo>
                  <a:pt x="839" y="148"/>
                </a:lnTo>
                <a:lnTo>
                  <a:pt x="866" y="156"/>
                </a:lnTo>
                <a:lnTo>
                  <a:pt x="890" y="162"/>
                </a:lnTo>
                <a:lnTo>
                  <a:pt x="899" y="165"/>
                </a:lnTo>
                <a:lnTo>
                  <a:pt x="907" y="166"/>
                </a:lnTo>
                <a:lnTo>
                  <a:pt x="907" y="166"/>
                </a:lnTo>
                <a:lnTo>
                  <a:pt x="1028" y="165"/>
                </a:lnTo>
                <a:lnTo>
                  <a:pt x="1105" y="163"/>
                </a:lnTo>
                <a:lnTo>
                  <a:pt x="1143" y="162"/>
                </a:lnTo>
                <a:lnTo>
                  <a:pt x="1143" y="162"/>
                </a:lnTo>
                <a:lnTo>
                  <a:pt x="1162" y="161"/>
                </a:lnTo>
                <a:lnTo>
                  <a:pt x="1202" y="161"/>
                </a:lnTo>
                <a:lnTo>
                  <a:pt x="1224" y="162"/>
                </a:lnTo>
                <a:lnTo>
                  <a:pt x="1243" y="163"/>
                </a:lnTo>
                <a:lnTo>
                  <a:pt x="1260" y="166"/>
                </a:lnTo>
                <a:lnTo>
                  <a:pt x="1266" y="167"/>
                </a:lnTo>
                <a:lnTo>
                  <a:pt x="1270" y="168"/>
                </a:lnTo>
                <a:lnTo>
                  <a:pt x="1270" y="168"/>
                </a:lnTo>
                <a:lnTo>
                  <a:pt x="1275" y="173"/>
                </a:lnTo>
                <a:lnTo>
                  <a:pt x="1281" y="180"/>
                </a:lnTo>
                <a:lnTo>
                  <a:pt x="1299" y="208"/>
                </a:lnTo>
                <a:lnTo>
                  <a:pt x="1321" y="245"/>
                </a:lnTo>
                <a:lnTo>
                  <a:pt x="1345" y="287"/>
                </a:lnTo>
                <a:lnTo>
                  <a:pt x="1390" y="367"/>
                </a:lnTo>
                <a:lnTo>
                  <a:pt x="1414" y="410"/>
                </a:lnTo>
                <a:lnTo>
                  <a:pt x="1414" y="410"/>
                </a:lnTo>
                <a:lnTo>
                  <a:pt x="1417" y="418"/>
                </a:lnTo>
                <a:lnTo>
                  <a:pt x="1422" y="429"/>
                </a:lnTo>
                <a:lnTo>
                  <a:pt x="1431" y="456"/>
                </a:lnTo>
                <a:lnTo>
                  <a:pt x="1439" y="480"/>
                </a:lnTo>
                <a:lnTo>
                  <a:pt x="1443" y="488"/>
                </a:lnTo>
                <a:lnTo>
                  <a:pt x="1445" y="490"/>
                </a:lnTo>
                <a:lnTo>
                  <a:pt x="1447" y="491"/>
                </a:lnTo>
                <a:lnTo>
                  <a:pt x="1447" y="491"/>
                </a:lnTo>
                <a:lnTo>
                  <a:pt x="1450" y="490"/>
                </a:lnTo>
                <a:lnTo>
                  <a:pt x="1455" y="486"/>
                </a:lnTo>
                <a:lnTo>
                  <a:pt x="1466" y="474"/>
                </a:lnTo>
                <a:lnTo>
                  <a:pt x="1473" y="469"/>
                </a:lnTo>
                <a:lnTo>
                  <a:pt x="1479" y="465"/>
                </a:lnTo>
                <a:lnTo>
                  <a:pt x="1483" y="465"/>
                </a:lnTo>
                <a:lnTo>
                  <a:pt x="1485" y="465"/>
                </a:lnTo>
                <a:lnTo>
                  <a:pt x="1489" y="467"/>
                </a:lnTo>
                <a:lnTo>
                  <a:pt x="1491" y="469"/>
                </a:lnTo>
                <a:lnTo>
                  <a:pt x="1491" y="469"/>
                </a:lnTo>
                <a:lnTo>
                  <a:pt x="1492" y="471"/>
                </a:lnTo>
                <a:lnTo>
                  <a:pt x="1494" y="475"/>
                </a:lnTo>
                <a:lnTo>
                  <a:pt x="1492" y="480"/>
                </a:lnTo>
                <a:lnTo>
                  <a:pt x="1491" y="484"/>
                </a:lnTo>
                <a:lnTo>
                  <a:pt x="1486" y="493"/>
                </a:lnTo>
                <a:lnTo>
                  <a:pt x="1479" y="503"/>
                </a:lnTo>
                <a:lnTo>
                  <a:pt x="1466" y="519"/>
                </a:lnTo>
                <a:lnTo>
                  <a:pt x="1462" y="524"/>
                </a:lnTo>
                <a:lnTo>
                  <a:pt x="1461" y="525"/>
                </a:lnTo>
                <a:lnTo>
                  <a:pt x="1461" y="525"/>
                </a:lnTo>
                <a:lnTo>
                  <a:pt x="1471" y="522"/>
                </a:lnTo>
                <a:lnTo>
                  <a:pt x="1477" y="520"/>
                </a:lnTo>
                <a:lnTo>
                  <a:pt x="1484" y="516"/>
                </a:lnTo>
                <a:lnTo>
                  <a:pt x="1484" y="516"/>
                </a:lnTo>
                <a:lnTo>
                  <a:pt x="1495" y="510"/>
                </a:lnTo>
                <a:lnTo>
                  <a:pt x="1513" y="503"/>
                </a:lnTo>
                <a:lnTo>
                  <a:pt x="1522" y="500"/>
                </a:lnTo>
                <a:lnTo>
                  <a:pt x="1529" y="498"/>
                </a:lnTo>
                <a:lnTo>
                  <a:pt x="1534" y="499"/>
                </a:lnTo>
                <a:lnTo>
                  <a:pt x="1535" y="499"/>
                </a:lnTo>
                <a:lnTo>
                  <a:pt x="1535" y="500"/>
                </a:lnTo>
                <a:lnTo>
                  <a:pt x="1535" y="500"/>
                </a:lnTo>
                <a:lnTo>
                  <a:pt x="1531" y="505"/>
                </a:lnTo>
                <a:lnTo>
                  <a:pt x="1525" y="511"/>
                </a:lnTo>
                <a:lnTo>
                  <a:pt x="1508" y="527"/>
                </a:lnTo>
                <a:lnTo>
                  <a:pt x="1484" y="545"/>
                </a:lnTo>
                <a:lnTo>
                  <a:pt x="1503" y="564"/>
                </a:lnTo>
                <a:lnTo>
                  <a:pt x="1503" y="564"/>
                </a:lnTo>
                <a:lnTo>
                  <a:pt x="1508" y="559"/>
                </a:lnTo>
                <a:lnTo>
                  <a:pt x="1520" y="548"/>
                </a:lnTo>
                <a:lnTo>
                  <a:pt x="1528" y="543"/>
                </a:lnTo>
                <a:lnTo>
                  <a:pt x="1534" y="539"/>
                </a:lnTo>
                <a:lnTo>
                  <a:pt x="1538" y="538"/>
                </a:lnTo>
                <a:lnTo>
                  <a:pt x="1540" y="538"/>
                </a:lnTo>
                <a:lnTo>
                  <a:pt x="1541" y="539"/>
                </a:lnTo>
                <a:lnTo>
                  <a:pt x="1541" y="539"/>
                </a:lnTo>
                <a:lnTo>
                  <a:pt x="1541" y="545"/>
                </a:lnTo>
                <a:lnTo>
                  <a:pt x="1538" y="554"/>
                </a:lnTo>
                <a:lnTo>
                  <a:pt x="1534" y="565"/>
                </a:lnTo>
                <a:lnTo>
                  <a:pt x="1528" y="577"/>
                </a:lnTo>
                <a:lnTo>
                  <a:pt x="1522" y="589"/>
                </a:lnTo>
                <a:lnTo>
                  <a:pt x="1514" y="599"/>
                </a:lnTo>
                <a:lnTo>
                  <a:pt x="1507" y="605"/>
                </a:lnTo>
                <a:lnTo>
                  <a:pt x="1503" y="607"/>
                </a:lnTo>
                <a:lnTo>
                  <a:pt x="1501" y="608"/>
                </a:lnTo>
                <a:lnTo>
                  <a:pt x="1501" y="608"/>
                </a:lnTo>
                <a:lnTo>
                  <a:pt x="1489" y="607"/>
                </a:lnTo>
                <a:lnTo>
                  <a:pt x="1476" y="605"/>
                </a:lnTo>
                <a:lnTo>
                  <a:pt x="1461" y="600"/>
                </a:lnTo>
                <a:lnTo>
                  <a:pt x="1461" y="600"/>
                </a:lnTo>
                <a:lnTo>
                  <a:pt x="1454" y="599"/>
                </a:lnTo>
                <a:lnTo>
                  <a:pt x="1445" y="596"/>
                </a:lnTo>
                <a:lnTo>
                  <a:pt x="1432" y="590"/>
                </a:lnTo>
                <a:lnTo>
                  <a:pt x="1432" y="590"/>
                </a:lnTo>
                <a:lnTo>
                  <a:pt x="1416" y="583"/>
                </a:lnTo>
                <a:lnTo>
                  <a:pt x="1402" y="574"/>
                </a:lnTo>
                <a:lnTo>
                  <a:pt x="1396" y="570"/>
                </a:lnTo>
                <a:lnTo>
                  <a:pt x="1391" y="565"/>
                </a:lnTo>
                <a:lnTo>
                  <a:pt x="1388" y="561"/>
                </a:lnTo>
                <a:lnTo>
                  <a:pt x="1387" y="557"/>
                </a:lnTo>
                <a:lnTo>
                  <a:pt x="1387" y="557"/>
                </a:lnTo>
                <a:lnTo>
                  <a:pt x="1386" y="553"/>
                </a:lnTo>
                <a:lnTo>
                  <a:pt x="1384" y="545"/>
                </a:lnTo>
                <a:lnTo>
                  <a:pt x="1375" y="527"/>
                </a:lnTo>
                <a:lnTo>
                  <a:pt x="1368" y="510"/>
                </a:lnTo>
                <a:lnTo>
                  <a:pt x="1363" y="498"/>
                </a:lnTo>
                <a:lnTo>
                  <a:pt x="1363" y="498"/>
                </a:lnTo>
                <a:lnTo>
                  <a:pt x="1359" y="491"/>
                </a:lnTo>
                <a:lnTo>
                  <a:pt x="1350" y="475"/>
                </a:lnTo>
                <a:lnTo>
                  <a:pt x="1322" y="431"/>
                </a:lnTo>
                <a:lnTo>
                  <a:pt x="1293" y="389"/>
                </a:lnTo>
                <a:lnTo>
                  <a:pt x="1277" y="368"/>
                </a:lnTo>
                <a:lnTo>
                  <a:pt x="1277" y="368"/>
                </a:lnTo>
                <a:lnTo>
                  <a:pt x="1263" y="354"/>
                </a:lnTo>
                <a:lnTo>
                  <a:pt x="1234" y="321"/>
                </a:lnTo>
                <a:lnTo>
                  <a:pt x="1194" y="275"/>
                </a:lnTo>
                <a:lnTo>
                  <a:pt x="956" y="333"/>
                </a:lnTo>
                <a:lnTo>
                  <a:pt x="956" y="333"/>
                </a:lnTo>
                <a:lnTo>
                  <a:pt x="952" y="342"/>
                </a:lnTo>
                <a:lnTo>
                  <a:pt x="949" y="348"/>
                </a:lnTo>
                <a:lnTo>
                  <a:pt x="949" y="353"/>
                </a:lnTo>
                <a:lnTo>
                  <a:pt x="949" y="353"/>
                </a:lnTo>
                <a:lnTo>
                  <a:pt x="949" y="384"/>
                </a:lnTo>
                <a:lnTo>
                  <a:pt x="948" y="448"/>
                </a:lnTo>
                <a:lnTo>
                  <a:pt x="947" y="513"/>
                </a:lnTo>
                <a:lnTo>
                  <a:pt x="948" y="536"/>
                </a:lnTo>
                <a:lnTo>
                  <a:pt x="948" y="543"/>
                </a:lnTo>
                <a:lnTo>
                  <a:pt x="949" y="545"/>
                </a:lnTo>
                <a:lnTo>
                  <a:pt x="949" y="545"/>
                </a:lnTo>
                <a:lnTo>
                  <a:pt x="972" y="584"/>
                </a:lnTo>
                <a:lnTo>
                  <a:pt x="991" y="618"/>
                </a:lnTo>
                <a:lnTo>
                  <a:pt x="978" y="696"/>
                </a:lnTo>
                <a:lnTo>
                  <a:pt x="976" y="728"/>
                </a:lnTo>
                <a:lnTo>
                  <a:pt x="976" y="728"/>
                </a:lnTo>
                <a:lnTo>
                  <a:pt x="952" y="773"/>
                </a:lnTo>
                <a:lnTo>
                  <a:pt x="933" y="806"/>
                </a:lnTo>
                <a:lnTo>
                  <a:pt x="925" y="818"/>
                </a:lnTo>
                <a:lnTo>
                  <a:pt x="920" y="824"/>
                </a:lnTo>
                <a:lnTo>
                  <a:pt x="920" y="824"/>
                </a:lnTo>
                <a:lnTo>
                  <a:pt x="910" y="831"/>
                </a:lnTo>
                <a:lnTo>
                  <a:pt x="897" y="838"/>
                </a:lnTo>
                <a:lnTo>
                  <a:pt x="878" y="846"/>
                </a:lnTo>
                <a:lnTo>
                  <a:pt x="878" y="846"/>
                </a:lnTo>
                <a:lnTo>
                  <a:pt x="852" y="850"/>
                </a:lnTo>
                <a:lnTo>
                  <a:pt x="801" y="856"/>
                </a:lnTo>
                <a:lnTo>
                  <a:pt x="728" y="863"/>
                </a:lnTo>
                <a:lnTo>
                  <a:pt x="720" y="904"/>
                </a:lnTo>
                <a:lnTo>
                  <a:pt x="720" y="904"/>
                </a:lnTo>
                <a:lnTo>
                  <a:pt x="971" y="933"/>
                </a:lnTo>
                <a:lnTo>
                  <a:pt x="971" y="933"/>
                </a:lnTo>
                <a:lnTo>
                  <a:pt x="987" y="933"/>
                </a:lnTo>
                <a:lnTo>
                  <a:pt x="1007" y="933"/>
                </a:lnTo>
                <a:lnTo>
                  <a:pt x="1033" y="933"/>
                </a:lnTo>
                <a:lnTo>
                  <a:pt x="1063" y="933"/>
                </a:lnTo>
                <a:lnTo>
                  <a:pt x="1066" y="916"/>
                </a:lnTo>
                <a:lnTo>
                  <a:pt x="1066" y="916"/>
                </a:lnTo>
                <a:lnTo>
                  <a:pt x="1091" y="909"/>
                </a:lnTo>
                <a:lnTo>
                  <a:pt x="1110" y="904"/>
                </a:lnTo>
                <a:lnTo>
                  <a:pt x="1119" y="902"/>
                </a:lnTo>
                <a:lnTo>
                  <a:pt x="1125" y="902"/>
                </a:lnTo>
                <a:lnTo>
                  <a:pt x="1125" y="902"/>
                </a:lnTo>
                <a:lnTo>
                  <a:pt x="1131" y="902"/>
                </a:lnTo>
                <a:lnTo>
                  <a:pt x="1137" y="901"/>
                </a:lnTo>
                <a:lnTo>
                  <a:pt x="1149" y="898"/>
                </a:lnTo>
                <a:lnTo>
                  <a:pt x="1154" y="897"/>
                </a:lnTo>
                <a:lnTo>
                  <a:pt x="1158" y="898"/>
                </a:lnTo>
                <a:lnTo>
                  <a:pt x="1162" y="899"/>
                </a:lnTo>
                <a:lnTo>
                  <a:pt x="1165" y="902"/>
                </a:lnTo>
                <a:lnTo>
                  <a:pt x="1165" y="902"/>
                </a:lnTo>
                <a:lnTo>
                  <a:pt x="1167" y="905"/>
                </a:lnTo>
                <a:lnTo>
                  <a:pt x="1171" y="909"/>
                </a:lnTo>
                <a:lnTo>
                  <a:pt x="1180" y="918"/>
                </a:lnTo>
                <a:lnTo>
                  <a:pt x="1185" y="921"/>
                </a:lnTo>
                <a:lnTo>
                  <a:pt x="1189" y="926"/>
                </a:lnTo>
                <a:lnTo>
                  <a:pt x="1192" y="932"/>
                </a:lnTo>
                <a:lnTo>
                  <a:pt x="1195" y="938"/>
                </a:lnTo>
                <a:lnTo>
                  <a:pt x="1195" y="938"/>
                </a:lnTo>
                <a:lnTo>
                  <a:pt x="1200" y="950"/>
                </a:lnTo>
                <a:lnTo>
                  <a:pt x="1212" y="972"/>
                </a:lnTo>
                <a:lnTo>
                  <a:pt x="1244" y="1032"/>
                </a:lnTo>
                <a:lnTo>
                  <a:pt x="1260" y="1062"/>
                </a:lnTo>
                <a:lnTo>
                  <a:pt x="1272" y="1089"/>
                </a:lnTo>
                <a:lnTo>
                  <a:pt x="1276" y="1101"/>
                </a:lnTo>
                <a:lnTo>
                  <a:pt x="1277" y="1109"/>
                </a:lnTo>
                <a:lnTo>
                  <a:pt x="1277" y="1116"/>
                </a:lnTo>
                <a:lnTo>
                  <a:pt x="1277" y="1119"/>
                </a:lnTo>
                <a:lnTo>
                  <a:pt x="1275" y="1120"/>
                </a:lnTo>
                <a:lnTo>
                  <a:pt x="1275" y="1120"/>
                </a:lnTo>
                <a:lnTo>
                  <a:pt x="1269" y="1124"/>
                </a:lnTo>
                <a:lnTo>
                  <a:pt x="1263" y="1129"/>
                </a:lnTo>
                <a:lnTo>
                  <a:pt x="1253" y="1138"/>
                </a:lnTo>
                <a:lnTo>
                  <a:pt x="1247" y="1141"/>
                </a:lnTo>
                <a:lnTo>
                  <a:pt x="1241" y="1142"/>
                </a:lnTo>
                <a:lnTo>
                  <a:pt x="1234" y="1141"/>
                </a:lnTo>
                <a:lnTo>
                  <a:pt x="1223" y="1136"/>
                </a:lnTo>
                <a:lnTo>
                  <a:pt x="1223" y="1136"/>
                </a:lnTo>
                <a:lnTo>
                  <a:pt x="1203" y="1124"/>
                </a:lnTo>
                <a:lnTo>
                  <a:pt x="1188" y="1114"/>
                </a:lnTo>
                <a:lnTo>
                  <a:pt x="1178" y="1106"/>
                </a:lnTo>
                <a:lnTo>
                  <a:pt x="1173" y="1099"/>
                </a:lnTo>
                <a:lnTo>
                  <a:pt x="1173" y="1099"/>
                </a:lnTo>
                <a:lnTo>
                  <a:pt x="1160" y="1079"/>
                </a:lnTo>
                <a:lnTo>
                  <a:pt x="1150" y="1068"/>
                </a:lnTo>
                <a:lnTo>
                  <a:pt x="1146" y="1063"/>
                </a:lnTo>
                <a:lnTo>
                  <a:pt x="1143" y="1061"/>
                </a:lnTo>
                <a:lnTo>
                  <a:pt x="1143" y="1061"/>
                </a:lnTo>
                <a:lnTo>
                  <a:pt x="1117" y="1055"/>
                </a:lnTo>
                <a:lnTo>
                  <a:pt x="1106" y="1040"/>
                </a:lnTo>
                <a:lnTo>
                  <a:pt x="1106" y="1040"/>
                </a:lnTo>
                <a:lnTo>
                  <a:pt x="1105" y="1039"/>
                </a:lnTo>
                <a:lnTo>
                  <a:pt x="1100" y="1036"/>
                </a:lnTo>
                <a:lnTo>
                  <a:pt x="1092" y="1034"/>
                </a:lnTo>
                <a:lnTo>
                  <a:pt x="1080" y="1033"/>
                </a:lnTo>
                <a:lnTo>
                  <a:pt x="1080" y="1033"/>
                </a:lnTo>
                <a:lnTo>
                  <a:pt x="886" y="1029"/>
                </a:lnTo>
                <a:lnTo>
                  <a:pt x="886" y="1029"/>
                </a:lnTo>
                <a:lnTo>
                  <a:pt x="834" y="1028"/>
                </a:lnTo>
                <a:lnTo>
                  <a:pt x="718" y="1025"/>
                </a:lnTo>
                <a:lnTo>
                  <a:pt x="654" y="1024"/>
                </a:lnTo>
                <a:lnTo>
                  <a:pt x="597" y="1022"/>
                </a:lnTo>
                <a:lnTo>
                  <a:pt x="552" y="1018"/>
                </a:lnTo>
                <a:lnTo>
                  <a:pt x="538" y="1017"/>
                </a:lnTo>
                <a:lnTo>
                  <a:pt x="529" y="1015"/>
                </a:lnTo>
                <a:lnTo>
                  <a:pt x="529" y="1015"/>
                </a:lnTo>
                <a:lnTo>
                  <a:pt x="518" y="1009"/>
                </a:lnTo>
                <a:lnTo>
                  <a:pt x="506" y="1000"/>
                </a:lnTo>
                <a:lnTo>
                  <a:pt x="494" y="988"/>
                </a:lnTo>
                <a:lnTo>
                  <a:pt x="483" y="976"/>
                </a:lnTo>
                <a:lnTo>
                  <a:pt x="464" y="955"/>
                </a:lnTo>
                <a:lnTo>
                  <a:pt x="457" y="945"/>
                </a:lnTo>
                <a:lnTo>
                  <a:pt x="457" y="867"/>
                </a:lnTo>
                <a:lnTo>
                  <a:pt x="457" y="867"/>
                </a:lnTo>
                <a:lnTo>
                  <a:pt x="231" y="850"/>
                </a:lnTo>
                <a:lnTo>
                  <a:pt x="231" y="850"/>
                </a:lnTo>
                <a:lnTo>
                  <a:pt x="207" y="850"/>
                </a:lnTo>
                <a:lnTo>
                  <a:pt x="175" y="851"/>
                </a:lnTo>
                <a:lnTo>
                  <a:pt x="133" y="855"/>
                </a:lnTo>
                <a:lnTo>
                  <a:pt x="133" y="855"/>
                </a:lnTo>
                <a:lnTo>
                  <a:pt x="127" y="857"/>
                </a:lnTo>
                <a:lnTo>
                  <a:pt x="113" y="862"/>
                </a:lnTo>
                <a:lnTo>
                  <a:pt x="97" y="867"/>
                </a:lnTo>
                <a:lnTo>
                  <a:pt x="90" y="868"/>
                </a:lnTo>
                <a:lnTo>
                  <a:pt x="84" y="867"/>
                </a:lnTo>
                <a:lnTo>
                  <a:pt x="84" y="867"/>
                </a:lnTo>
                <a:lnTo>
                  <a:pt x="79" y="864"/>
                </a:lnTo>
                <a:lnTo>
                  <a:pt x="75" y="862"/>
                </a:lnTo>
                <a:lnTo>
                  <a:pt x="70" y="857"/>
                </a:lnTo>
                <a:lnTo>
                  <a:pt x="67" y="852"/>
                </a:lnTo>
                <a:lnTo>
                  <a:pt x="64" y="847"/>
                </a:lnTo>
                <a:lnTo>
                  <a:pt x="62" y="842"/>
                </a:lnTo>
                <a:lnTo>
                  <a:pt x="62" y="838"/>
                </a:lnTo>
                <a:lnTo>
                  <a:pt x="63" y="831"/>
                </a:lnTo>
                <a:lnTo>
                  <a:pt x="63" y="831"/>
                </a:lnTo>
                <a:lnTo>
                  <a:pt x="72" y="806"/>
                </a:lnTo>
                <a:lnTo>
                  <a:pt x="85" y="761"/>
                </a:lnTo>
                <a:lnTo>
                  <a:pt x="98" y="718"/>
                </a:lnTo>
                <a:lnTo>
                  <a:pt x="103" y="703"/>
                </a:lnTo>
                <a:lnTo>
                  <a:pt x="107" y="697"/>
                </a:lnTo>
                <a:lnTo>
                  <a:pt x="107" y="697"/>
                </a:lnTo>
                <a:lnTo>
                  <a:pt x="108" y="691"/>
                </a:lnTo>
                <a:lnTo>
                  <a:pt x="110" y="678"/>
                </a:lnTo>
                <a:lnTo>
                  <a:pt x="115" y="641"/>
                </a:lnTo>
                <a:lnTo>
                  <a:pt x="118" y="623"/>
                </a:lnTo>
                <a:lnTo>
                  <a:pt x="121" y="606"/>
                </a:lnTo>
                <a:lnTo>
                  <a:pt x="124" y="600"/>
                </a:lnTo>
                <a:lnTo>
                  <a:pt x="127" y="595"/>
                </a:lnTo>
                <a:lnTo>
                  <a:pt x="130" y="591"/>
                </a:lnTo>
                <a:lnTo>
                  <a:pt x="133" y="590"/>
                </a:lnTo>
                <a:lnTo>
                  <a:pt x="133" y="590"/>
                </a:lnTo>
                <a:lnTo>
                  <a:pt x="141" y="589"/>
                </a:lnTo>
                <a:lnTo>
                  <a:pt x="148" y="587"/>
                </a:lnTo>
                <a:lnTo>
                  <a:pt x="155" y="583"/>
                </a:lnTo>
                <a:lnTo>
                  <a:pt x="164" y="581"/>
                </a:lnTo>
                <a:lnTo>
                  <a:pt x="172" y="579"/>
                </a:lnTo>
                <a:lnTo>
                  <a:pt x="177" y="581"/>
                </a:lnTo>
                <a:lnTo>
                  <a:pt x="182" y="582"/>
                </a:lnTo>
                <a:lnTo>
                  <a:pt x="187" y="585"/>
                </a:lnTo>
                <a:lnTo>
                  <a:pt x="193" y="589"/>
                </a:lnTo>
                <a:lnTo>
                  <a:pt x="199" y="595"/>
                </a:lnTo>
                <a:lnTo>
                  <a:pt x="205" y="602"/>
                </a:lnTo>
                <a:lnTo>
                  <a:pt x="205" y="602"/>
                </a:lnTo>
                <a:lnTo>
                  <a:pt x="214" y="617"/>
                </a:lnTo>
                <a:lnTo>
                  <a:pt x="222" y="631"/>
                </a:lnTo>
                <a:lnTo>
                  <a:pt x="227" y="645"/>
                </a:lnTo>
                <a:lnTo>
                  <a:pt x="229" y="657"/>
                </a:lnTo>
                <a:lnTo>
                  <a:pt x="229" y="668"/>
                </a:lnTo>
                <a:lnTo>
                  <a:pt x="229" y="675"/>
                </a:lnTo>
                <a:lnTo>
                  <a:pt x="227" y="685"/>
                </a:lnTo>
                <a:lnTo>
                  <a:pt x="227" y="685"/>
                </a:lnTo>
                <a:lnTo>
                  <a:pt x="224" y="691"/>
                </a:lnTo>
                <a:lnTo>
                  <a:pt x="223" y="697"/>
                </a:lnTo>
                <a:lnTo>
                  <a:pt x="222" y="701"/>
                </a:lnTo>
                <a:lnTo>
                  <a:pt x="223" y="704"/>
                </a:lnTo>
                <a:lnTo>
                  <a:pt x="224" y="709"/>
                </a:lnTo>
                <a:lnTo>
                  <a:pt x="227" y="714"/>
                </a:lnTo>
                <a:lnTo>
                  <a:pt x="227" y="714"/>
                </a:lnTo>
                <a:lnTo>
                  <a:pt x="240" y="733"/>
                </a:lnTo>
                <a:lnTo>
                  <a:pt x="246" y="742"/>
                </a:lnTo>
                <a:lnTo>
                  <a:pt x="253" y="748"/>
                </a:lnTo>
                <a:lnTo>
                  <a:pt x="253" y="748"/>
                </a:lnTo>
                <a:lnTo>
                  <a:pt x="287" y="766"/>
                </a:lnTo>
                <a:lnTo>
                  <a:pt x="315" y="779"/>
                </a:lnTo>
                <a:lnTo>
                  <a:pt x="493" y="739"/>
                </a:lnTo>
                <a:lnTo>
                  <a:pt x="541" y="715"/>
                </a:lnTo>
                <a:lnTo>
                  <a:pt x="541" y="715"/>
                </a:lnTo>
                <a:lnTo>
                  <a:pt x="535" y="690"/>
                </a:lnTo>
                <a:lnTo>
                  <a:pt x="530" y="670"/>
                </a:lnTo>
                <a:lnTo>
                  <a:pt x="529" y="662"/>
                </a:lnTo>
                <a:lnTo>
                  <a:pt x="529" y="656"/>
                </a:lnTo>
                <a:lnTo>
                  <a:pt x="529" y="656"/>
                </a:lnTo>
                <a:lnTo>
                  <a:pt x="530" y="650"/>
                </a:lnTo>
                <a:lnTo>
                  <a:pt x="534" y="641"/>
                </a:lnTo>
                <a:lnTo>
                  <a:pt x="542" y="624"/>
                </a:lnTo>
                <a:lnTo>
                  <a:pt x="552" y="607"/>
                </a:lnTo>
                <a:lnTo>
                  <a:pt x="555" y="601"/>
                </a:lnTo>
                <a:lnTo>
                  <a:pt x="556" y="596"/>
                </a:lnTo>
                <a:lnTo>
                  <a:pt x="556" y="596"/>
                </a:lnTo>
                <a:lnTo>
                  <a:pt x="558" y="583"/>
                </a:lnTo>
                <a:lnTo>
                  <a:pt x="564" y="561"/>
                </a:lnTo>
                <a:lnTo>
                  <a:pt x="574" y="532"/>
                </a:lnTo>
                <a:lnTo>
                  <a:pt x="557" y="498"/>
                </a:lnTo>
                <a:lnTo>
                  <a:pt x="556" y="469"/>
                </a:lnTo>
                <a:lnTo>
                  <a:pt x="556" y="469"/>
                </a:lnTo>
                <a:lnTo>
                  <a:pt x="552" y="460"/>
                </a:lnTo>
                <a:lnTo>
                  <a:pt x="545" y="446"/>
                </a:lnTo>
                <a:lnTo>
                  <a:pt x="536" y="430"/>
                </a:lnTo>
                <a:lnTo>
                  <a:pt x="530" y="422"/>
                </a:lnTo>
                <a:lnTo>
                  <a:pt x="530" y="422"/>
                </a:lnTo>
                <a:lnTo>
                  <a:pt x="517" y="405"/>
                </a:lnTo>
                <a:lnTo>
                  <a:pt x="509" y="393"/>
                </a:lnTo>
                <a:lnTo>
                  <a:pt x="509" y="393"/>
                </a:lnTo>
                <a:lnTo>
                  <a:pt x="493" y="371"/>
                </a:lnTo>
                <a:lnTo>
                  <a:pt x="493" y="371"/>
                </a:lnTo>
                <a:lnTo>
                  <a:pt x="489" y="360"/>
                </a:lnTo>
                <a:lnTo>
                  <a:pt x="484" y="343"/>
                </a:lnTo>
                <a:lnTo>
                  <a:pt x="478" y="326"/>
                </a:lnTo>
                <a:lnTo>
                  <a:pt x="475" y="315"/>
                </a:lnTo>
                <a:lnTo>
                  <a:pt x="475" y="315"/>
                </a:lnTo>
                <a:lnTo>
                  <a:pt x="421" y="248"/>
                </a:lnTo>
                <a:lnTo>
                  <a:pt x="421" y="248"/>
                </a:lnTo>
                <a:lnTo>
                  <a:pt x="110" y="248"/>
                </a:lnTo>
                <a:lnTo>
                  <a:pt x="110" y="248"/>
                </a:lnTo>
                <a:lnTo>
                  <a:pt x="108" y="248"/>
                </a:lnTo>
                <a:lnTo>
                  <a:pt x="107" y="250"/>
                </a:lnTo>
                <a:lnTo>
                  <a:pt x="106" y="253"/>
                </a:lnTo>
                <a:lnTo>
                  <a:pt x="106" y="260"/>
                </a:lnTo>
                <a:lnTo>
                  <a:pt x="108" y="270"/>
                </a:lnTo>
                <a:lnTo>
                  <a:pt x="108" y="270"/>
                </a:lnTo>
                <a:lnTo>
                  <a:pt x="108" y="276"/>
                </a:lnTo>
                <a:lnTo>
                  <a:pt x="108" y="280"/>
                </a:lnTo>
                <a:lnTo>
                  <a:pt x="107" y="287"/>
                </a:lnTo>
                <a:lnTo>
                  <a:pt x="104" y="292"/>
                </a:lnTo>
                <a:lnTo>
                  <a:pt x="103" y="297"/>
                </a:lnTo>
                <a:lnTo>
                  <a:pt x="103" y="297"/>
                </a:lnTo>
                <a:lnTo>
                  <a:pt x="103" y="303"/>
                </a:lnTo>
                <a:lnTo>
                  <a:pt x="106" y="311"/>
                </a:lnTo>
                <a:lnTo>
                  <a:pt x="106" y="316"/>
                </a:lnTo>
                <a:lnTo>
                  <a:pt x="106" y="320"/>
                </a:lnTo>
                <a:lnTo>
                  <a:pt x="103" y="323"/>
                </a:lnTo>
                <a:lnTo>
                  <a:pt x="100" y="327"/>
                </a:lnTo>
                <a:lnTo>
                  <a:pt x="100" y="327"/>
                </a:lnTo>
                <a:lnTo>
                  <a:pt x="90" y="331"/>
                </a:lnTo>
                <a:lnTo>
                  <a:pt x="78" y="334"/>
                </a:lnTo>
                <a:lnTo>
                  <a:pt x="64" y="338"/>
                </a:lnTo>
                <a:lnTo>
                  <a:pt x="54" y="338"/>
                </a:lnTo>
                <a:lnTo>
                  <a:pt x="54" y="338"/>
                </a:lnTo>
                <a:lnTo>
                  <a:pt x="41" y="336"/>
                </a:lnTo>
                <a:lnTo>
                  <a:pt x="29" y="331"/>
                </a:lnTo>
                <a:lnTo>
                  <a:pt x="20" y="326"/>
                </a:lnTo>
                <a:lnTo>
                  <a:pt x="17" y="323"/>
                </a:lnTo>
                <a:lnTo>
                  <a:pt x="16" y="321"/>
                </a:lnTo>
                <a:lnTo>
                  <a:pt x="16" y="321"/>
                </a:lnTo>
                <a:lnTo>
                  <a:pt x="16" y="293"/>
                </a:lnTo>
                <a:lnTo>
                  <a:pt x="16" y="293"/>
                </a:lnTo>
                <a:lnTo>
                  <a:pt x="15" y="286"/>
                </a:lnTo>
                <a:lnTo>
                  <a:pt x="14" y="279"/>
                </a:lnTo>
                <a:lnTo>
                  <a:pt x="9" y="260"/>
                </a:lnTo>
                <a:lnTo>
                  <a:pt x="0" y="239"/>
                </a:lnTo>
                <a:lnTo>
                  <a:pt x="0" y="239"/>
                </a:lnTo>
                <a:lnTo>
                  <a:pt x="9" y="225"/>
                </a:lnTo>
                <a:lnTo>
                  <a:pt x="14" y="214"/>
                </a:lnTo>
                <a:lnTo>
                  <a:pt x="16" y="208"/>
                </a:lnTo>
                <a:lnTo>
                  <a:pt x="16" y="208"/>
                </a:lnTo>
                <a:lnTo>
                  <a:pt x="15" y="193"/>
                </a:lnTo>
                <a:lnTo>
                  <a:pt x="16" y="179"/>
                </a:lnTo>
                <a:lnTo>
                  <a:pt x="17" y="173"/>
                </a:lnTo>
                <a:lnTo>
                  <a:pt x="20" y="166"/>
                </a:lnTo>
                <a:lnTo>
                  <a:pt x="20" y="166"/>
                </a:lnTo>
                <a:lnTo>
                  <a:pt x="23" y="159"/>
                </a:lnTo>
                <a:lnTo>
                  <a:pt x="29" y="153"/>
                </a:lnTo>
                <a:lnTo>
                  <a:pt x="38" y="146"/>
                </a:lnTo>
                <a:lnTo>
                  <a:pt x="47" y="140"/>
                </a:lnTo>
                <a:lnTo>
                  <a:pt x="57" y="136"/>
                </a:lnTo>
                <a:lnTo>
                  <a:pt x="67" y="132"/>
                </a:lnTo>
                <a:lnTo>
                  <a:pt x="75" y="129"/>
                </a:lnTo>
                <a:lnTo>
                  <a:pt x="84" y="128"/>
                </a:lnTo>
                <a:lnTo>
                  <a:pt x="84" y="128"/>
                </a:lnTo>
                <a:lnTo>
                  <a:pt x="190" y="128"/>
                </a:lnTo>
                <a:lnTo>
                  <a:pt x="190" y="128"/>
                </a:lnTo>
                <a:lnTo>
                  <a:pt x="218" y="127"/>
                </a:lnTo>
                <a:lnTo>
                  <a:pt x="257" y="125"/>
                </a:lnTo>
                <a:lnTo>
                  <a:pt x="316" y="121"/>
                </a:lnTo>
                <a:lnTo>
                  <a:pt x="316" y="121"/>
                </a:lnTo>
                <a:lnTo>
                  <a:pt x="344" y="120"/>
                </a:lnTo>
                <a:lnTo>
                  <a:pt x="359" y="119"/>
                </a:lnTo>
                <a:lnTo>
                  <a:pt x="367" y="116"/>
                </a:lnTo>
                <a:lnTo>
                  <a:pt x="367" y="116"/>
                </a:lnTo>
                <a:lnTo>
                  <a:pt x="379" y="114"/>
                </a:lnTo>
                <a:lnTo>
                  <a:pt x="402" y="112"/>
                </a:lnTo>
                <a:lnTo>
                  <a:pt x="432" y="110"/>
                </a:lnTo>
                <a:lnTo>
                  <a:pt x="432" y="7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pptxf61_ハードルジャンプのシルエット</dc:title>
  <dc:subject>pptxf61_ハードルジャンプのシルエット</dc:subject>
  <dc:creator>でじけろお</dc:creator>
  <cp:revision>1</cp:revision>
  <dcterms:created xsi:type="dcterms:W3CDTF">2018-05-20T00:31:01Z</dcterms:created>
  <dcterms:modified xsi:type="dcterms:W3CDTF">2020-12-07T03:28:24Z</dcterms:modified>
  <cp:version>1</cp:version>
</cp:coreProperties>
</file>